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126" r:id="rId1"/>
  </p:sldMasterIdLst>
  <p:notesMasterIdLst>
    <p:notesMasterId r:id="rId29"/>
  </p:notesMasterIdLst>
  <p:sldIdLst>
    <p:sldId id="256" r:id="rId2"/>
    <p:sldId id="258" r:id="rId3"/>
    <p:sldId id="257"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4" r:id="rId18"/>
    <p:sldId id="272" r:id="rId19"/>
    <p:sldId id="273" r:id="rId20"/>
    <p:sldId id="275" r:id="rId21"/>
    <p:sldId id="281" r:id="rId22"/>
    <p:sldId id="279" r:id="rId23"/>
    <p:sldId id="280" r:id="rId24"/>
    <p:sldId id="276" r:id="rId25"/>
    <p:sldId id="277" r:id="rId26"/>
    <p:sldId id="278" r:id="rId27"/>
    <p:sldId id="282" r:id="rId2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9E9F7"/>
    <a:srgbClr val="538A9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5314" autoAdjust="0"/>
  </p:normalViewPr>
  <p:slideViewPr>
    <p:cSldViewPr snapToGrid="0">
      <p:cViewPr varScale="1">
        <p:scale>
          <a:sx n="55" d="100"/>
          <a:sy n="55" d="100"/>
        </p:scale>
        <p:origin x="730" y="53"/>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op Neil" userId="7b1f2d4aaef27d04" providerId="LiveId" clId="{5E4AF5EF-905E-43D5-8C83-39155D75907A}"/>
    <pc:docChg chg="undo redo custSel addSld delSld modSld sldOrd modMainMaster modNotesMaster">
      <pc:chgData name="Sop Neil" userId="7b1f2d4aaef27d04" providerId="LiveId" clId="{5E4AF5EF-905E-43D5-8C83-39155D75907A}" dt="2021-11-28T04:06:01.320" v="4450" actId="1076"/>
      <pc:docMkLst>
        <pc:docMk/>
      </pc:docMkLst>
      <pc:sldChg chg="addSp delSp modSp mod ord">
        <pc:chgData name="Sop Neil" userId="7b1f2d4aaef27d04" providerId="LiveId" clId="{5E4AF5EF-905E-43D5-8C83-39155D75907A}" dt="2021-11-23T06:36:06.877" v="3835"/>
        <pc:sldMkLst>
          <pc:docMk/>
          <pc:sldMk cId="2625018991" sldId="256"/>
        </pc:sldMkLst>
        <pc:spChg chg="mod">
          <ac:chgData name="Sop Neil" userId="7b1f2d4aaef27d04" providerId="LiveId" clId="{5E4AF5EF-905E-43D5-8C83-39155D75907A}" dt="2021-11-22T17:46:21.096" v="3639" actId="207"/>
          <ac:spMkLst>
            <pc:docMk/>
            <pc:sldMk cId="2625018991" sldId="256"/>
            <ac:spMk id="5" creationId="{11370A4A-4E27-4D5C-A8F6-C3EE7B1C7F43}"/>
          </ac:spMkLst>
        </pc:spChg>
        <pc:spChg chg="add del mod">
          <ac:chgData name="Sop Neil" userId="7b1f2d4aaef27d04" providerId="LiveId" clId="{5E4AF5EF-905E-43D5-8C83-39155D75907A}" dt="2021-11-22T05:44:35.385" v="2791" actId="21"/>
          <ac:spMkLst>
            <pc:docMk/>
            <pc:sldMk cId="2625018991" sldId="256"/>
            <ac:spMk id="24" creationId="{A54F7521-0E34-4894-A8FC-F7ABD521C359}"/>
          </ac:spMkLst>
        </pc:spChg>
        <pc:spChg chg="add del mod">
          <ac:chgData name="Sop Neil" userId="7b1f2d4aaef27d04" providerId="LiveId" clId="{5E4AF5EF-905E-43D5-8C83-39155D75907A}" dt="2021-11-22T05:46:49.467" v="2818" actId="21"/>
          <ac:spMkLst>
            <pc:docMk/>
            <pc:sldMk cId="2625018991" sldId="256"/>
            <ac:spMk id="29" creationId="{F5DBE7BB-ABA1-4125-9063-A00127F557DA}"/>
          </ac:spMkLst>
        </pc:spChg>
        <pc:spChg chg="add del mod">
          <ac:chgData name="Sop Neil" userId="7b1f2d4aaef27d04" providerId="LiveId" clId="{5E4AF5EF-905E-43D5-8C83-39155D75907A}" dt="2021-11-22T05:43:08.546" v="2763" actId="11529"/>
          <ac:spMkLst>
            <pc:docMk/>
            <pc:sldMk cId="2625018991" sldId="256"/>
            <ac:spMk id="30" creationId="{C2A7E961-24A1-4CFD-8988-D1C8540A705B}"/>
          </ac:spMkLst>
        </pc:spChg>
        <pc:spChg chg="add del mod">
          <ac:chgData name="Sop Neil" userId="7b1f2d4aaef27d04" providerId="LiveId" clId="{5E4AF5EF-905E-43D5-8C83-39155D75907A}" dt="2021-11-22T05:43:05.563" v="2757" actId="11529"/>
          <ac:spMkLst>
            <pc:docMk/>
            <pc:sldMk cId="2625018991" sldId="256"/>
            <ac:spMk id="36" creationId="{EF256449-1C67-4C6E-85E3-27852D7A937D}"/>
          </ac:spMkLst>
        </pc:spChg>
        <pc:spChg chg="mod">
          <ac:chgData name="Sop Neil" userId="7b1f2d4aaef27d04" providerId="LiveId" clId="{5E4AF5EF-905E-43D5-8C83-39155D75907A}" dt="2021-11-22T17:45:24.811" v="3637" actId="207"/>
          <ac:spMkLst>
            <pc:docMk/>
            <pc:sldMk cId="2625018991" sldId="256"/>
            <ac:spMk id="40" creationId="{9E238D57-CEE9-4FEF-A199-9AB212D9D686}"/>
          </ac:spMkLst>
        </pc:spChg>
        <pc:spChg chg="add del">
          <ac:chgData name="Sop Neil" userId="7b1f2d4aaef27d04" providerId="LiveId" clId="{5E4AF5EF-905E-43D5-8C83-39155D75907A}" dt="2021-11-22T05:43:04.363" v="2754" actId="22"/>
          <ac:spMkLst>
            <pc:docMk/>
            <pc:sldMk cId="2625018991" sldId="256"/>
            <ac:spMk id="41" creationId="{76790CA3-7B1E-4AD2-A7C5-A5E91CA51D64}"/>
          </ac:spMkLst>
        </pc:spChg>
        <pc:spChg chg="add del mod">
          <ac:chgData name="Sop Neil" userId="7b1f2d4aaef27d04" providerId="LiveId" clId="{5E4AF5EF-905E-43D5-8C83-39155D75907A}" dt="2021-11-22T05:44:02.158" v="2783"/>
          <ac:spMkLst>
            <pc:docMk/>
            <pc:sldMk cId="2625018991" sldId="256"/>
            <ac:spMk id="42" creationId="{76731A2C-46B7-4A85-A530-0B61D57F55C0}"/>
          </ac:spMkLst>
        </pc:spChg>
        <pc:spChg chg="add del mod">
          <ac:chgData name="Sop Neil" userId="7b1f2d4aaef27d04" providerId="LiveId" clId="{5E4AF5EF-905E-43D5-8C83-39155D75907A}" dt="2021-11-22T17:25:40.081" v="3460"/>
          <ac:spMkLst>
            <pc:docMk/>
            <pc:sldMk cId="2625018991" sldId="256"/>
            <ac:spMk id="44" creationId="{9AC808B8-F6F5-4F4E-804F-1F3C06F5FB6F}"/>
          </ac:spMkLst>
        </pc:spChg>
        <pc:spChg chg="add del mod">
          <ac:chgData name="Sop Neil" userId="7b1f2d4aaef27d04" providerId="LiveId" clId="{5E4AF5EF-905E-43D5-8C83-39155D75907A}" dt="2021-11-22T05:47:21.846" v="2824" actId="33987"/>
          <ac:spMkLst>
            <pc:docMk/>
            <pc:sldMk cId="2625018991" sldId="256"/>
            <ac:spMk id="50" creationId="{52903E31-763C-4515-B1E7-D87661E78853}"/>
          </ac:spMkLst>
        </pc:spChg>
        <pc:spChg chg="add mod">
          <ac:chgData name="Sop Neil" userId="7b1f2d4aaef27d04" providerId="LiveId" clId="{5E4AF5EF-905E-43D5-8C83-39155D75907A}" dt="2021-11-22T17:46:42.431" v="3640" actId="1076"/>
          <ac:spMkLst>
            <pc:docMk/>
            <pc:sldMk cId="2625018991" sldId="256"/>
            <ac:spMk id="52" creationId="{04187700-DF30-4071-8CDC-7C111472AC5C}"/>
          </ac:spMkLst>
        </pc:spChg>
        <pc:picChg chg="add del mod">
          <ac:chgData name="Sop Neil" userId="7b1f2d4aaef27d04" providerId="LiveId" clId="{5E4AF5EF-905E-43D5-8C83-39155D75907A}" dt="2021-11-22T17:44:40.324" v="3628" actId="21"/>
          <ac:picMkLst>
            <pc:docMk/>
            <pc:sldMk cId="2625018991" sldId="256"/>
            <ac:picMk id="2" creationId="{7379E990-B9F0-4003-B901-9675E1DB9369}"/>
          </ac:picMkLst>
        </pc:picChg>
        <pc:picChg chg="add del mod">
          <ac:chgData name="Sop Neil" userId="7b1f2d4aaef27d04" providerId="LiveId" clId="{5E4AF5EF-905E-43D5-8C83-39155D75907A}" dt="2021-11-22T04:47:26.955" v="2398" actId="21"/>
          <ac:picMkLst>
            <pc:docMk/>
            <pc:sldMk cId="2625018991" sldId="256"/>
            <ac:picMk id="2" creationId="{91D111CB-5C65-4DE9-B4C5-E8929BD3F41D}"/>
          </ac:picMkLst>
        </pc:picChg>
        <pc:picChg chg="add mod">
          <ac:chgData name="Sop Neil" userId="7b1f2d4aaef27d04" providerId="LiveId" clId="{5E4AF5EF-905E-43D5-8C83-39155D75907A}" dt="2021-11-22T17:25:40.081" v="3460"/>
          <ac:picMkLst>
            <pc:docMk/>
            <pc:sldMk cId="2625018991" sldId="256"/>
            <ac:picMk id="3" creationId="{D4212734-3477-4CFD-AADD-EA246502F019}"/>
          </ac:picMkLst>
        </pc:picChg>
        <pc:picChg chg="add del mod">
          <ac:chgData name="Sop Neil" userId="7b1f2d4aaef27d04" providerId="LiveId" clId="{5E4AF5EF-905E-43D5-8C83-39155D75907A}" dt="2021-11-22T05:23:44.616" v="2603" actId="21"/>
          <ac:picMkLst>
            <pc:docMk/>
            <pc:sldMk cId="2625018991" sldId="256"/>
            <ac:picMk id="4" creationId="{DDDB7D92-D056-4C4A-A557-2D8C445722B9}"/>
          </ac:picMkLst>
        </pc:picChg>
        <pc:picChg chg="add del mod">
          <ac:chgData name="Sop Neil" userId="7b1f2d4aaef27d04" providerId="LiveId" clId="{5E4AF5EF-905E-43D5-8C83-39155D75907A}" dt="2021-11-22T04:53:54.001" v="2421" actId="21"/>
          <ac:picMkLst>
            <pc:docMk/>
            <pc:sldMk cId="2625018991" sldId="256"/>
            <ac:picMk id="6" creationId="{F611AFA9-7C66-461F-92ED-605BA4C51C27}"/>
          </ac:picMkLst>
        </pc:picChg>
        <pc:picChg chg="add del mod">
          <ac:chgData name="Sop Neil" userId="7b1f2d4aaef27d04" providerId="LiveId" clId="{5E4AF5EF-905E-43D5-8C83-39155D75907A}" dt="2021-11-22T04:56:44.353" v="2431" actId="21"/>
          <ac:picMkLst>
            <pc:docMk/>
            <pc:sldMk cId="2625018991" sldId="256"/>
            <ac:picMk id="7" creationId="{F132B841-A4BB-4248-90BF-8223D8CF5B97}"/>
          </ac:picMkLst>
        </pc:picChg>
        <pc:picChg chg="add del mod">
          <ac:chgData name="Sop Neil" userId="7b1f2d4aaef27d04" providerId="LiveId" clId="{5E4AF5EF-905E-43D5-8C83-39155D75907A}" dt="2021-11-22T04:58:27.969" v="2447" actId="21"/>
          <ac:picMkLst>
            <pc:docMk/>
            <pc:sldMk cId="2625018991" sldId="256"/>
            <ac:picMk id="8" creationId="{570A8DF1-080C-4588-AE13-AE67FA1386EC}"/>
          </ac:picMkLst>
        </pc:picChg>
        <pc:picChg chg="add mod modCrop">
          <ac:chgData name="Sop Neil" userId="7b1f2d4aaef27d04" providerId="LiveId" clId="{5E4AF5EF-905E-43D5-8C83-39155D75907A}" dt="2021-11-22T17:25:40.081" v="3460"/>
          <ac:picMkLst>
            <pc:docMk/>
            <pc:sldMk cId="2625018991" sldId="256"/>
            <ac:picMk id="9" creationId="{03B54ED8-B229-4904-8B24-78B7F72F1F81}"/>
          </ac:picMkLst>
        </pc:picChg>
        <pc:picChg chg="add mod">
          <ac:chgData name="Sop Neil" userId="7b1f2d4aaef27d04" providerId="LiveId" clId="{5E4AF5EF-905E-43D5-8C83-39155D75907A}" dt="2021-11-22T17:45:15.144" v="3636" actId="14100"/>
          <ac:picMkLst>
            <pc:docMk/>
            <pc:sldMk cId="2625018991" sldId="256"/>
            <ac:picMk id="10" creationId="{30B7171D-17BF-4638-98BE-F6D31E7A61F9}"/>
          </ac:picMkLst>
        </pc:picChg>
        <pc:picChg chg="add mod">
          <ac:chgData name="Sop Neil" userId="7b1f2d4aaef27d04" providerId="LiveId" clId="{5E4AF5EF-905E-43D5-8C83-39155D75907A}" dt="2021-11-22T17:25:40.081" v="3460"/>
          <ac:picMkLst>
            <pc:docMk/>
            <pc:sldMk cId="2625018991" sldId="256"/>
            <ac:picMk id="11" creationId="{84D19833-04C1-4412-91A4-A0B53F5F6300}"/>
          </ac:picMkLst>
        </pc:picChg>
        <pc:picChg chg="add mod modCrop">
          <ac:chgData name="Sop Neil" userId="7b1f2d4aaef27d04" providerId="LiveId" clId="{5E4AF5EF-905E-43D5-8C83-39155D75907A}" dt="2021-11-22T17:25:40.081" v="3460"/>
          <ac:picMkLst>
            <pc:docMk/>
            <pc:sldMk cId="2625018991" sldId="256"/>
            <ac:picMk id="12" creationId="{50283ECC-A435-4097-9F0C-D18C7571F25D}"/>
          </ac:picMkLst>
        </pc:picChg>
        <pc:picChg chg="add mod modCrop">
          <ac:chgData name="Sop Neil" userId="7b1f2d4aaef27d04" providerId="LiveId" clId="{5E4AF5EF-905E-43D5-8C83-39155D75907A}" dt="2021-11-22T17:25:40.081" v="3460"/>
          <ac:picMkLst>
            <pc:docMk/>
            <pc:sldMk cId="2625018991" sldId="256"/>
            <ac:picMk id="13" creationId="{1A9D128D-18F2-4E04-8EEE-15D44B60224E}"/>
          </ac:picMkLst>
        </pc:picChg>
        <pc:picChg chg="add del mod">
          <ac:chgData name="Sop Neil" userId="7b1f2d4aaef27d04" providerId="LiveId" clId="{5E4AF5EF-905E-43D5-8C83-39155D75907A}" dt="2021-11-22T05:11:01.722" v="2511" actId="21"/>
          <ac:picMkLst>
            <pc:docMk/>
            <pc:sldMk cId="2625018991" sldId="256"/>
            <ac:picMk id="14" creationId="{24B9DF09-9227-4413-9A2F-8D50FED18611}"/>
          </ac:picMkLst>
        </pc:picChg>
        <pc:picChg chg="add mod">
          <ac:chgData name="Sop Neil" userId="7b1f2d4aaef27d04" providerId="LiveId" clId="{5E4AF5EF-905E-43D5-8C83-39155D75907A}" dt="2021-11-22T17:25:40.081" v="3460"/>
          <ac:picMkLst>
            <pc:docMk/>
            <pc:sldMk cId="2625018991" sldId="256"/>
            <ac:picMk id="15" creationId="{14D2A4EB-1995-447A-BEB2-9B799AB1E121}"/>
          </ac:picMkLst>
        </pc:picChg>
        <pc:picChg chg="add mod">
          <ac:chgData name="Sop Neil" userId="7b1f2d4aaef27d04" providerId="LiveId" clId="{5E4AF5EF-905E-43D5-8C83-39155D75907A}" dt="2021-11-22T17:44:42.739" v="3629" actId="1076"/>
          <ac:picMkLst>
            <pc:docMk/>
            <pc:sldMk cId="2625018991" sldId="256"/>
            <ac:picMk id="16" creationId="{6D8FFC3B-65AF-4A6C-A8A8-F78422F0E8FC}"/>
          </ac:picMkLst>
        </pc:picChg>
        <pc:picChg chg="add del mod">
          <ac:chgData name="Sop Neil" userId="7b1f2d4aaef27d04" providerId="LiveId" clId="{5E4AF5EF-905E-43D5-8C83-39155D75907A}" dt="2021-11-22T05:15:57.785" v="2545" actId="21"/>
          <ac:picMkLst>
            <pc:docMk/>
            <pc:sldMk cId="2625018991" sldId="256"/>
            <ac:picMk id="17" creationId="{60B03D6E-C172-42C3-9E54-88F528989F35}"/>
          </ac:picMkLst>
        </pc:picChg>
        <pc:picChg chg="add mod">
          <ac:chgData name="Sop Neil" userId="7b1f2d4aaef27d04" providerId="LiveId" clId="{5E4AF5EF-905E-43D5-8C83-39155D75907A}" dt="2021-11-22T17:25:40.081" v="3460"/>
          <ac:picMkLst>
            <pc:docMk/>
            <pc:sldMk cId="2625018991" sldId="256"/>
            <ac:picMk id="18" creationId="{838DB085-26D7-4A9D-8EE9-062DC935A29B}"/>
          </ac:picMkLst>
        </pc:picChg>
        <pc:picChg chg="add mod">
          <ac:chgData name="Sop Neil" userId="7b1f2d4aaef27d04" providerId="LiveId" clId="{5E4AF5EF-905E-43D5-8C83-39155D75907A}" dt="2021-11-22T17:25:40.081" v="3460"/>
          <ac:picMkLst>
            <pc:docMk/>
            <pc:sldMk cId="2625018991" sldId="256"/>
            <ac:picMk id="19" creationId="{8F1A55A7-0CD9-4FFA-ACA9-9EFF3C46A55A}"/>
          </ac:picMkLst>
        </pc:picChg>
        <pc:picChg chg="add del mod">
          <ac:chgData name="Sop Neil" userId="7b1f2d4aaef27d04" providerId="LiveId" clId="{5E4AF5EF-905E-43D5-8C83-39155D75907A}" dt="2021-11-22T05:22:41.557" v="2594" actId="21"/>
          <ac:picMkLst>
            <pc:docMk/>
            <pc:sldMk cId="2625018991" sldId="256"/>
            <ac:picMk id="20" creationId="{6405B16A-6FBC-42BF-A96D-66CC7EAE0F9F}"/>
          </ac:picMkLst>
        </pc:picChg>
        <pc:picChg chg="add del mod">
          <ac:chgData name="Sop Neil" userId="7b1f2d4aaef27d04" providerId="LiveId" clId="{5E4AF5EF-905E-43D5-8C83-39155D75907A}" dt="2021-11-22T05:25:41.400" v="2619" actId="21"/>
          <ac:picMkLst>
            <pc:docMk/>
            <pc:sldMk cId="2625018991" sldId="256"/>
            <ac:picMk id="21" creationId="{BB807EDE-C928-4E4E-9F93-D5673FF91475}"/>
          </ac:picMkLst>
        </pc:picChg>
        <pc:picChg chg="add mod">
          <ac:chgData name="Sop Neil" userId="7b1f2d4aaef27d04" providerId="LiveId" clId="{5E4AF5EF-905E-43D5-8C83-39155D75907A}" dt="2021-11-22T17:46:47.117" v="3641" actId="14100"/>
          <ac:picMkLst>
            <pc:docMk/>
            <pc:sldMk cId="2625018991" sldId="256"/>
            <ac:picMk id="22" creationId="{9BE6C624-7BBF-40BC-9148-89929E2E369F}"/>
          </ac:picMkLst>
        </pc:picChg>
        <pc:picChg chg="add del mod">
          <ac:chgData name="Sop Neil" userId="7b1f2d4aaef27d04" providerId="LiveId" clId="{5E4AF5EF-905E-43D5-8C83-39155D75907A}" dt="2021-11-22T05:26:57.823" v="2627" actId="21"/>
          <ac:picMkLst>
            <pc:docMk/>
            <pc:sldMk cId="2625018991" sldId="256"/>
            <ac:picMk id="23" creationId="{3082F779-E798-47AA-8150-F2C1B873A8F6}"/>
          </ac:picMkLst>
        </pc:picChg>
        <pc:picChg chg="add mod">
          <ac:chgData name="Sop Neil" userId="7b1f2d4aaef27d04" providerId="LiveId" clId="{5E4AF5EF-905E-43D5-8C83-39155D75907A}" dt="2021-11-22T17:25:40.081" v="3460"/>
          <ac:picMkLst>
            <pc:docMk/>
            <pc:sldMk cId="2625018991" sldId="256"/>
            <ac:picMk id="25" creationId="{C163EC7C-8DEE-4E79-9B2F-02EA7DF2B03E}"/>
          </ac:picMkLst>
        </pc:picChg>
        <pc:picChg chg="add mod">
          <ac:chgData name="Sop Neil" userId="7b1f2d4aaef27d04" providerId="LiveId" clId="{5E4AF5EF-905E-43D5-8C83-39155D75907A}" dt="2021-11-22T17:25:40.081" v="3460"/>
          <ac:picMkLst>
            <pc:docMk/>
            <pc:sldMk cId="2625018991" sldId="256"/>
            <ac:picMk id="26" creationId="{388700D9-2134-4C08-A081-C84DE5E936BB}"/>
          </ac:picMkLst>
        </pc:picChg>
        <pc:picChg chg="add mod">
          <ac:chgData name="Sop Neil" userId="7b1f2d4aaef27d04" providerId="LiveId" clId="{5E4AF5EF-905E-43D5-8C83-39155D75907A}" dt="2021-11-22T17:25:40.081" v="3460"/>
          <ac:picMkLst>
            <pc:docMk/>
            <pc:sldMk cId="2625018991" sldId="256"/>
            <ac:picMk id="27" creationId="{62A2BD32-9C2A-44C0-BD6F-7DF91DACBBE5}"/>
          </ac:picMkLst>
        </pc:picChg>
        <pc:picChg chg="add mod">
          <ac:chgData name="Sop Neil" userId="7b1f2d4aaef27d04" providerId="LiveId" clId="{5E4AF5EF-905E-43D5-8C83-39155D75907A}" dt="2021-11-22T17:44:57.085" v="3632" actId="1076"/>
          <ac:picMkLst>
            <pc:docMk/>
            <pc:sldMk cId="2625018991" sldId="256"/>
            <ac:picMk id="28" creationId="{992C1F96-5591-47F6-A8B6-AA87AE7F4D59}"/>
          </ac:picMkLst>
        </pc:picChg>
        <pc:picChg chg="add del">
          <ac:chgData name="Sop Neil" userId="7b1f2d4aaef27d04" providerId="LiveId" clId="{5E4AF5EF-905E-43D5-8C83-39155D75907A}" dt="2021-11-22T05:42:09.137" v="2729"/>
          <ac:picMkLst>
            <pc:docMk/>
            <pc:sldMk cId="2625018991" sldId="256"/>
            <ac:picMk id="35" creationId="{C367DFBA-A890-4749-AAA6-4C51246D074A}"/>
          </ac:picMkLst>
        </pc:picChg>
        <pc:picChg chg="mod">
          <ac:chgData name="Sop Neil" userId="7b1f2d4aaef27d04" providerId="LiveId" clId="{5E4AF5EF-905E-43D5-8C83-39155D75907A}" dt="2021-11-22T17:25:40.081" v="3460"/>
          <ac:picMkLst>
            <pc:docMk/>
            <pc:sldMk cId="2625018991" sldId="256"/>
            <ac:picMk id="38" creationId="{A7380146-E0E6-4DC2-98B3-C3C876B4829B}"/>
          </ac:picMkLst>
        </pc:picChg>
        <pc:picChg chg="add del">
          <ac:chgData name="Sop Neil" userId="7b1f2d4aaef27d04" providerId="LiveId" clId="{5E4AF5EF-905E-43D5-8C83-39155D75907A}" dt="2021-11-22T05:43:38.332" v="2774"/>
          <ac:picMkLst>
            <pc:docMk/>
            <pc:sldMk cId="2625018991" sldId="256"/>
            <ac:picMk id="39" creationId="{0D68C212-3521-42BC-A0AC-19DC5ECBB54B}"/>
          </ac:picMkLst>
        </pc:picChg>
        <pc:picChg chg="add del mod">
          <ac:chgData name="Sop Neil" userId="7b1f2d4aaef27d04" providerId="LiveId" clId="{5E4AF5EF-905E-43D5-8C83-39155D75907A}" dt="2021-11-22T05:47:00.485" v="2821" actId="21"/>
          <ac:picMkLst>
            <pc:docMk/>
            <pc:sldMk cId="2625018991" sldId="256"/>
            <ac:picMk id="47" creationId="{0762F5CF-1C6B-4E5B-B4A3-5504387DD9EC}"/>
          </ac:picMkLst>
        </pc:picChg>
        <pc:picChg chg="add del">
          <ac:chgData name="Sop Neil" userId="7b1f2d4aaef27d04" providerId="LiveId" clId="{5E4AF5EF-905E-43D5-8C83-39155D75907A}" dt="2021-11-22T05:46:32.797" v="2815"/>
          <ac:picMkLst>
            <pc:docMk/>
            <pc:sldMk cId="2625018991" sldId="256"/>
            <ac:picMk id="48" creationId="{23D53CDE-9ED6-4C25-9B09-945AF068A0A3}"/>
          </ac:picMkLst>
        </pc:picChg>
        <pc:picChg chg="add del mod">
          <ac:chgData name="Sop Neil" userId="7b1f2d4aaef27d04" providerId="LiveId" clId="{5E4AF5EF-905E-43D5-8C83-39155D75907A}" dt="2021-11-22T05:46:53.324" v="2819" actId="21"/>
          <ac:picMkLst>
            <pc:docMk/>
            <pc:sldMk cId="2625018991" sldId="256"/>
            <ac:picMk id="49" creationId="{95BC7076-837A-4DCB-8085-60453DD53148}"/>
          </ac:picMkLst>
        </pc:picChg>
        <pc:cxnChg chg="add del">
          <ac:chgData name="Sop Neil" userId="7b1f2d4aaef27d04" providerId="LiveId" clId="{5E4AF5EF-905E-43D5-8C83-39155D75907A}" dt="2021-11-22T05:43:07.261" v="2759" actId="11529"/>
          <ac:cxnSpMkLst>
            <pc:docMk/>
            <pc:sldMk cId="2625018991" sldId="256"/>
            <ac:cxnSpMk id="32" creationId="{7CA23978-48B7-4CAF-BFD2-34E69C193E2A}"/>
          </ac:cxnSpMkLst>
        </pc:cxnChg>
        <pc:cxnChg chg="add del mod">
          <ac:chgData name="Sop Neil" userId="7b1f2d4aaef27d04" providerId="LiveId" clId="{5E4AF5EF-905E-43D5-8C83-39155D75907A}" dt="2021-11-22T05:43:06.453" v="2758" actId="11529"/>
          <ac:cxnSpMkLst>
            <pc:docMk/>
            <pc:sldMk cId="2625018991" sldId="256"/>
            <ac:cxnSpMk id="34" creationId="{C9C33DD5-E1EC-4E42-8461-FDB2149CF34E}"/>
          </ac:cxnSpMkLst>
        </pc:cxnChg>
        <pc:cxnChg chg="add del mod">
          <ac:chgData name="Sop Neil" userId="7b1f2d4aaef27d04" providerId="LiveId" clId="{5E4AF5EF-905E-43D5-8C83-39155D75907A}" dt="2021-11-22T05:46:57.240" v="2820" actId="21"/>
          <ac:cxnSpMkLst>
            <pc:docMk/>
            <pc:sldMk cId="2625018991" sldId="256"/>
            <ac:cxnSpMk id="46" creationId="{E2C58971-0B63-4D36-B0DC-13E24697D528}"/>
          </ac:cxnSpMkLst>
        </pc:cxnChg>
      </pc:sldChg>
      <pc:sldChg chg="modSp mod setBg">
        <pc:chgData name="Sop Neil" userId="7b1f2d4aaef27d04" providerId="LiveId" clId="{5E4AF5EF-905E-43D5-8C83-39155D75907A}" dt="2021-11-23T08:39:39.330" v="3990"/>
        <pc:sldMkLst>
          <pc:docMk/>
          <pc:sldMk cId="3785403001" sldId="257"/>
        </pc:sldMkLst>
        <pc:spChg chg="mod">
          <ac:chgData name="Sop Neil" userId="7b1f2d4aaef27d04" providerId="LiveId" clId="{5E4AF5EF-905E-43D5-8C83-39155D75907A}" dt="2021-11-23T08:39:39.330" v="3990"/>
          <ac:spMkLst>
            <pc:docMk/>
            <pc:sldMk cId="3785403001" sldId="257"/>
            <ac:spMk id="7" creationId="{3F5673DF-F6FD-4595-AE7C-8AAB1422D4E7}"/>
          </ac:spMkLst>
        </pc:spChg>
        <pc:spChg chg="mod">
          <ac:chgData name="Sop Neil" userId="7b1f2d4aaef27d04" providerId="LiveId" clId="{5E4AF5EF-905E-43D5-8C83-39155D75907A}" dt="2021-11-23T08:28:41.213" v="3910" actId="207"/>
          <ac:spMkLst>
            <pc:docMk/>
            <pc:sldMk cId="3785403001" sldId="257"/>
            <ac:spMk id="14" creationId="{535F2426-E01B-4071-93CB-BC7860E42AD2}"/>
          </ac:spMkLst>
        </pc:spChg>
        <pc:spChg chg="mod">
          <ac:chgData name="Sop Neil" userId="7b1f2d4aaef27d04" providerId="LiveId" clId="{5E4AF5EF-905E-43D5-8C83-39155D75907A}" dt="2021-11-23T08:36:35.535" v="3972" actId="207"/>
          <ac:spMkLst>
            <pc:docMk/>
            <pc:sldMk cId="3785403001" sldId="257"/>
            <ac:spMk id="16" creationId="{66FD974A-45E6-45BD-9133-ED168A7295F1}"/>
          </ac:spMkLst>
        </pc:spChg>
      </pc:sldChg>
      <pc:sldChg chg="addSp delSp modSp mod ord setBg">
        <pc:chgData name="Sop Neil" userId="7b1f2d4aaef27d04" providerId="LiveId" clId="{5E4AF5EF-905E-43D5-8C83-39155D75907A}" dt="2021-11-23T08:55:33.548" v="4086" actId="1076"/>
        <pc:sldMkLst>
          <pc:docMk/>
          <pc:sldMk cId="2159903436" sldId="258"/>
        </pc:sldMkLst>
        <pc:spChg chg="add del mod">
          <ac:chgData name="Sop Neil" userId="7b1f2d4aaef27d04" providerId="LiveId" clId="{5E4AF5EF-905E-43D5-8C83-39155D75907A}" dt="2021-11-22T06:37:55.157" v="3229" actId="21"/>
          <ac:spMkLst>
            <pc:docMk/>
            <pc:sldMk cId="2159903436" sldId="258"/>
            <ac:spMk id="2" creationId="{35428684-67B7-4021-BC8B-F83D3DC1EDDE}"/>
          </ac:spMkLst>
        </pc:spChg>
        <pc:spChg chg="add del">
          <ac:chgData name="Sop Neil" userId="7b1f2d4aaef27d04" providerId="LiveId" clId="{5E4AF5EF-905E-43D5-8C83-39155D75907A}" dt="2021-11-22T06:14:25.984" v="3060" actId="11529"/>
          <ac:spMkLst>
            <pc:docMk/>
            <pc:sldMk cId="2159903436" sldId="258"/>
            <ac:spMk id="3" creationId="{91AD2382-4795-49A4-B8CF-5841337EEA50}"/>
          </ac:spMkLst>
        </pc:spChg>
        <pc:spChg chg="mod">
          <ac:chgData name="Sop Neil" userId="7b1f2d4aaef27d04" providerId="LiveId" clId="{5E4AF5EF-905E-43D5-8C83-39155D75907A}" dt="2021-11-23T08:32:36.112" v="3938" actId="1076"/>
          <ac:spMkLst>
            <pc:docMk/>
            <pc:sldMk cId="2159903436" sldId="258"/>
            <ac:spMk id="5" creationId="{3FC0A6C8-1B2D-417A-9B1B-E9BE333FAF6B}"/>
          </ac:spMkLst>
        </pc:spChg>
        <pc:spChg chg="mod">
          <ac:chgData name="Sop Neil" userId="7b1f2d4aaef27d04" providerId="LiveId" clId="{5E4AF5EF-905E-43D5-8C83-39155D75907A}" dt="2021-11-23T08:55:33.548" v="4086" actId="1076"/>
          <ac:spMkLst>
            <pc:docMk/>
            <pc:sldMk cId="2159903436" sldId="258"/>
            <ac:spMk id="10" creationId="{85D4511B-C423-4642-AC80-824CD5FF8082}"/>
          </ac:spMkLst>
        </pc:spChg>
        <pc:spChg chg="mod">
          <ac:chgData name="Sop Neil" userId="7b1f2d4aaef27d04" providerId="LiveId" clId="{5E4AF5EF-905E-43D5-8C83-39155D75907A}" dt="2021-11-23T08:32:41.332" v="3939" actId="1076"/>
          <ac:spMkLst>
            <pc:docMk/>
            <pc:sldMk cId="2159903436" sldId="258"/>
            <ac:spMk id="12" creationId="{07A090CE-95CE-4473-8856-3E59345F8502}"/>
          </ac:spMkLst>
        </pc:spChg>
        <pc:spChg chg="add del mod">
          <ac:chgData name="Sop Neil" userId="7b1f2d4aaef27d04" providerId="LiveId" clId="{5E4AF5EF-905E-43D5-8C83-39155D75907A}" dt="2021-11-22T06:33:22.103" v="3200" actId="21"/>
          <ac:spMkLst>
            <pc:docMk/>
            <pc:sldMk cId="2159903436" sldId="258"/>
            <ac:spMk id="15" creationId="{F88A884B-4854-4771-82EB-9C48EB9C2C6D}"/>
          </ac:spMkLst>
        </pc:spChg>
        <pc:spChg chg="add del mod">
          <ac:chgData name="Sop Neil" userId="7b1f2d4aaef27d04" providerId="LiveId" clId="{5E4AF5EF-905E-43D5-8C83-39155D75907A}" dt="2021-11-22T06:39:11.684" v="3235" actId="21"/>
          <ac:spMkLst>
            <pc:docMk/>
            <pc:sldMk cId="2159903436" sldId="258"/>
            <ac:spMk id="16" creationId="{9E2ED68C-B09D-4210-A086-554934E216A6}"/>
          </ac:spMkLst>
        </pc:spChg>
        <pc:picChg chg="add del mod">
          <ac:chgData name="Sop Neil" userId="7b1f2d4aaef27d04" providerId="LiveId" clId="{5E4AF5EF-905E-43D5-8C83-39155D75907A}" dt="2021-11-22T06:18:21.189" v="3089" actId="21"/>
          <ac:picMkLst>
            <pc:docMk/>
            <pc:sldMk cId="2159903436" sldId="258"/>
            <ac:picMk id="4" creationId="{73BDF4B3-339A-4062-A42A-3C877259EACE}"/>
          </ac:picMkLst>
        </pc:picChg>
        <pc:picChg chg="mod">
          <ac:chgData name="Sop Neil" userId="7b1f2d4aaef27d04" providerId="LiveId" clId="{5E4AF5EF-905E-43D5-8C83-39155D75907A}" dt="2021-11-23T08:32:25.353" v="3937" actId="1076"/>
          <ac:picMkLst>
            <pc:docMk/>
            <pc:sldMk cId="2159903436" sldId="258"/>
            <ac:picMk id="6" creationId="{864414D6-7290-48F4-8571-B61FB4383866}"/>
          </ac:picMkLst>
        </pc:picChg>
        <pc:picChg chg="add del mod">
          <ac:chgData name="Sop Neil" userId="7b1f2d4aaef27d04" providerId="LiveId" clId="{5E4AF5EF-905E-43D5-8C83-39155D75907A}" dt="2021-11-22T06:24:57.246" v="3141" actId="21"/>
          <ac:picMkLst>
            <pc:docMk/>
            <pc:sldMk cId="2159903436" sldId="258"/>
            <ac:picMk id="7" creationId="{47E0FD19-65BE-45F3-B603-C05F4953732C}"/>
          </ac:picMkLst>
        </pc:picChg>
        <pc:picChg chg="add del mod">
          <ac:chgData name="Sop Neil" userId="7b1f2d4aaef27d04" providerId="LiveId" clId="{5E4AF5EF-905E-43D5-8C83-39155D75907A}" dt="2021-11-22T06:23:18.227" v="3117"/>
          <ac:picMkLst>
            <pc:docMk/>
            <pc:sldMk cId="2159903436" sldId="258"/>
            <ac:picMk id="8" creationId="{30699C46-458D-4CD2-BE87-17557D88D804}"/>
          </ac:picMkLst>
        </pc:picChg>
        <pc:picChg chg="add del mod">
          <ac:chgData name="Sop Neil" userId="7b1f2d4aaef27d04" providerId="LiveId" clId="{5E4AF5EF-905E-43D5-8C83-39155D75907A}" dt="2021-11-22T06:31:44.535" v="3192" actId="21"/>
          <ac:picMkLst>
            <pc:docMk/>
            <pc:sldMk cId="2159903436" sldId="258"/>
            <ac:picMk id="9" creationId="{76C10143-3229-4540-AD76-DBC7D424EF95}"/>
          </ac:picMkLst>
        </pc:picChg>
        <pc:picChg chg="add del mod">
          <ac:chgData name="Sop Neil" userId="7b1f2d4aaef27d04" providerId="LiveId" clId="{5E4AF5EF-905E-43D5-8C83-39155D75907A}" dt="2021-11-22T06:37:49.738" v="3228" actId="21"/>
          <ac:picMkLst>
            <pc:docMk/>
            <pc:sldMk cId="2159903436" sldId="258"/>
            <ac:picMk id="11" creationId="{1E62D553-38F8-4332-A05E-3A45FAB46888}"/>
          </ac:picMkLst>
        </pc:picChg>
        <pc:cxnChg chg="add del">
          <ac:chgData name="Sop Neil" userId="7b1f2d4aaef27d04" providerId="LiveId" clId="{5E4AF5EF-905E-43D5-8C83-39155D75907A}" dt="2021-11-22T06:32:24.011" v="3196" actId="11529"/>
          <ac:cxnSpMkLst>
            <pc:docMk/>
            <pc:sldMk cId="2159903436" sldId="258"/>
            <ac:cxnSpMk id="14" creationId="{02A06B2F-2F40-4655-B315-231BEF25C2B0}"/>
          </ac:cxnSpMkLst>
        </pc:cxnChg>
      </pc:sldChg>
      <pc:sldChg chg="addSp delSp modSp mod setBg">
        <pc:chgData name="Sop Neil" userId="7b1f2d4aaef27d04" providerId="LiveId" clId="{5E4AF5EF-905E-43D5-8C83-39155D75907A}" dt="2021-11-22T18:16:28.075" v="3757" actId="1076"/>
        <pc:sldMkLst>
          <pc:docMk/>
          <pc:sldMk cId="3965245821" sldId="259"/>
        </pc:sldMkLst>
        <pc:spChg chg="add mod">
          <ac:chgData name="Sop Neil" userId="7b1f2d4aaef27d04" providerId="LiveId" clId="{5E4AF5EF-905E-43D5-8C83-39155D75907A}" dt="2021-11-22T17:25:40.081" v="3460"/>
          <ac:spMkLst>
            <pc:docMk/>
            <pc:sldMk cId="3965245821" sldId="259"/>
            <ac:spMk id="2" creationId="{36D5F691-0A57-4484-B60A-CFF9DB9A1007}"/>
          </ac:spMkLst>
        </pc:spChg>
        <pc:spChg chg="add mod">
          <ac:chgData name="Sop Neil" userId="7b1f2d4aaef27d04" providerId="LiveId" clId="{5E4AF5EF-905E-43D5-8C83-39155D75907A}" dt="2021-11-22T17:25:40.081" v="3460"/>
          <ac:spMkLst>
            <pc:docMk/>
            <pc:sldMk cId="3965245821" sldId="259"/>
            <ac:spMk id="4" creationId="{49B6251D-5CAC-4DF5-9BB5-FA7FEB3BAFDF}"/>
          </ac:spMkLst>
        </pc:spChg>
        <pc:picChg chg="add del mod ord">
          <ac:chgData name="Sop Neil" userId="7b1f2d4aaef27d04" providerId="LiveId" clId="{5E4AF5EF-905E-43D5-8C83-39155D75907A}" dt="2021-11-17T19:34:21.864" v="27" actId="21"/>
          <ac:picMkLst>
            <pc:docMk/>
            <pc:sldMk cId="3965245821" sldId="259"/>
            <ac:picMk id="5" creationId="{301F4FD5-8C80-4E0C-9304-D650078C6E77}"/>
          </ac:picMkLst>
        </pc:picChg>
        <pc:picChg chg="add del mod">
          <ac:chgData name="Sop Neil" userId="7b1f2d4aaef27d04" providerId="LiveId" clId="{5E4AF5EF-905E-43D5-8C83-39155D75907A}" dt="2021-11-17T19:38:16.724" v="33" actId="21"/>
          <ac:picMkLst>
            <pc:docMk/>
            <pc:sldMk cId="3965245821" sldId="259"/>
            <ac:picMk id="6" creationId="{B1214707-7593-4696-A331-BF83D76B2317}"/>
          </ac:picMkLst>
        </pc:picChg>
        <pc:picChg chg="add del mod">
          <ac:chgData name="Sop Neil" userId="7b1f2d4aaef27d04" providerId="LiveId" clId="{5E4AF5EF-905E-43D5-8C83-39155D75907A}" dt="2021-11-17T19:38:51.048" v="39" actId="21"/>
          <ac:picMkLst>
            <pc:docMk/>
            <pc:sldMk cId="3965245821" sldId="259"/>
            <ac:picMk id="7" creationId="{D87BA4A8-69C4-4B34-B5AE-2648E562A8C0}"/>
          </ac:picMkLst>
        </pc:picChg>
        <pc:picChg chg="add del mod ord">
          <ac:chgData name="Sop Neil" userId="7b1f2d4aaef27d04" providerId="LiveId" clId="{5E4AF5EF-905E-43D5-8C83-39155D75907A}" dt="2021-11-17T19:50:28.861" v="140" actId="21"/>
          <ac:picMkLst>
            <pc:docMk/>
            <pc:sldMk cId="3965245821" sldId="259"/>
            <ac:picMk id="8" creationId="{70BCF75B-9699-43AA-8767-B057A2BDF7D4}"/>
          </ac:picMkLst>
        </pc:picChg>
        <pc:picChg chg="add del mod ord">
          <ac:chgData name="Sop Neil" userId="7b1f2d4aaef27d04" providerId="LiveId" clId="{5E4AF5EF-905E-43D5-8C83-39155D75907A}" dt="2021-11-17T19:47:56.665" v="123" actId="21"/>
          <ac:picMkLst>
            <pc:docMk/>
            <pc:sldMk cId="3965245821" sldId="259"/>
            <ac:picMk id="9" creationId="{1D738BC6-D45D-4861-A9D6-16BCEDCB71AE}"/>
          </ac:picMkLst>
        </pc:picChg>
        <pc:picChg chg="add mod ord modCrop">
          <ac:chgData name="Sop Neil" userId="7b1f2d4aaef27d04" providerId="LiveId" clId="{5E4AF5EF-905E-43D5-8C83-39155D75907A}" dt="2021-11-22T18:16:28.075" v="3757" actId="1076"/>
          <ac:picMkLst>
            <pc:docMk/>
            <pc:sldMk cId="3965245821" sldId="259"/>
            <ac:picMk id="10" creationId="{BBAB0E5D-5D9F-414D-9C22-EFEAA2F96ADE}"/>
          </ac:picMkLst>
        </pc:picChg>
      </pc:sldChg>
      <pc:sldChg chg="new del">
        <pc:chgData name="Sop Neil" userId="7b1f2d4aaef27d04" providerId="LiveId" clId="{5E4AF5EF-905E-43D5-8C83-39155D75907A}" dt="2021-11-17T19:45:33.263" v="112" actId="680"/>
        <pc:sldMkLst>
          <pc:docMk/>
          <pc:sldMk cId="240030409" sldId="260"/>
        </pc:sldMkLst>
      </pc:sldChg>
      <pc:sldChg chg="addSp delSp modSp new mod setBg chgLayout">
        <pc:chgData name="Sop Neil" userId="7b1f2d4aaef27d04" providerId="LiveId" clId="{5E4AF5EF-905E-43D5-8C83-39155D75907A}" dt="2021-11-23T08:55:04.612" v="4084" actId="1076"/>
        <pc:sldMkLst>
          <pc:docMk/>
          <pc:sldMk cId="2350760996" sldId="260"/>
        </pc:sldMkLst>
        <pc:spChg chg="add mod">
          <ac:chgData name="Sop Neil" userId="7b1f2d4aaef27d04" providerId="LiveId" clId="{5E4AF5EF-905E-43D5-8C83-39155D75907A}" dt="2021-11-23T08:55:04.612" v="4084" actId="1076"/>
          <ac:spMkLst>
            <pc:docMk/>
            <pc:sldMk cId="2350760996" sldId="260"/>
            <ac:spMk id="2" creationId="{2F774478-C1F1-477A-87C1-40FA35F8BC5F}"/>
          </ac:spMkLst>
        </pc:spChg>
        <pc:spChg chg="add mod">
          <ac:chgData name="Sop Neil" userId="7b1f2d4aaef27d04" providerId="LiveId" clId="{5E4AF5EF-905E-43D5-8C83-39155D75907A}" dt="2021-11-22T17:25:40.081" v="3460"/>
          <ac:spMkLst>
            <pc:docMk/>
            <pc:sldMk cId="2350760996" sldId="260"/>
            <ac:spMk id="3" creationId="{53D8283D-48B1-4042-960C-78AC4D040780}"/>
          </ac:spMkLst>
        </pc:spChg>
        <pc:spChg chg="add del mod">
          <ac:chgData name="Sop Neil" userId="7b1f2d4aaef27d04" providerId="LiveId" clId="{5E4AF5EF-905E-43D5-8C83-39155D75907A}" dt="2021-11-17T20:02:04.208" v="267" actId="21"/>
          <ac:spMkLst>
            <pc:docMk/>
            <pc:sldMk cId="2350760996" sldId="260"/>
            <ac:spMk id="3" creationId="{ECEF1D0A-D335-4B22-BED9-73C1B94AD473}"/>
          </ac:spMkLst>
        </pc:spChg>
        <pc:spChg chg="add del mod">
          <ac:chgData name="Sop Neil" userId="7b1f2d4aaef27d04" providerId="LiveId" clId="{5E4AF5EF-905E-43D5-8C83-39155D75907A}" dt="2021-11-18T16:38:33.419" v="370" actId="33987"/>
          <ac:spMkLst>
            <pc:docMk/>
            <pc:sldMk cId="2350760996" sldId="260"/>
            <ac:spMk id="5" creationId="{FFB63184-4E1F-4B35-B6EA-0E4FF5AA6C9D}"/>
          </ac:spMkLst>
        </pc:spChg>
        <pc:spChg chg="add mod">
          <ac:chgData name="Sop Neil" userId="7b1f2d4aaef27d04" providerId="LiveId" clId="{5E4AF5EF-905E-43D5-8C83-39155D75907A}" dt="2021-11-22T17:25:40.081" v="3460"/>
          <ac:spMkLst>
            <pc:docMk/>
            <pc:sldMk cId="2350760996" sldId="260"/>
            <ac:spMk id="7" creationId="{15A28EC5-82C5-4A24-8A46-57154941393B}"/>
          </ac:spMkLst>
        </pc:spChg>
        <pc:spChg chg="add del mod">
          <ac:chgData name="Sop Neil" userId="7b1f2d4aaef27d04" providerId="LiveId" clId="{5E4AF5EF-905E-43D5-8C83-39155D75907A}" dt="2021-11-22T06:35:07.005" v="3210" actId="21"/>
          <ac:spMkLst>
            <pc:docMk/>
            <pc:sldMk cId="2350760996" sldId="260"/>
            <ac:spMk id="9" creationId="{22076EBA-5402-4278-888A-317BE3AC6602}"/>
          </ac:spMkLst>
        </pc:spChg>
        <pc:graphicFrameChg chg="add del mod">
          <ac:chgData name="Sop Neil" userId="7b1f2d4aaef27d04" providerId="LiveId" clId="{5E4AF5EF-905E-43D5-8C83-39155D75907A}" dt="2021-11-17T20:03:41.256" v="270" actId="21"/>
          <ac:graphicFrameMkLst>
            <pc:docMk/>
            <pc:sldMk cId="2350760996" sldId="260"/>
            <ac:graphicFrameMk id="4" creationId="{443BD3DF-65B3-4238-9559-1C298B1BD8E6}"/>
          </ac:graphicFrameMkLst>
        </pc:graphicFrameChg>
        <pc:picChg chg="add mod modCrop">
          <ac:chgData name="Sop Neil" userId="7b1f2d4aaef27d04" providerId="LiveId" clId="{5E4AF5EF-905E-43D5-8C83-39155D75907A}" dt="2021-11-23T08:51:04.546" v="4057" actId="1076"/>
          <ac:picMkLst>
            <pc:docMk/>
            <pc:sldMk cId="2350760996" sldId="260"/>
            <ac:picMk id="4" creationId="{03A523CB-3B9B-4477-B4E4-97C6E614273D}"/>
          </ac:picMkLst>
        </pc:picChg>
        <pc:picChg chg="add del mod modCrop">
          <ac:chgData name="Sop Neil" userId="7b1f2d4aaef27d04" providerId="LiveId" clId="{5E4AF5EF-905E-43D5-8C83-39155D75907A}" dt="2021-11-18T16:31:21.760" v="325" actId="21"/>
          <ac:picMkLst>
            <pc:docMk/>
            <pc:sldMk cId="2350760996" sldId="260"/>
            <ac:picMk id="6" creationId="{8124A990-A71A-451C-A1D4-5ADDE9CA593C}"/>
          </ac:picMkLst>
        </pc:picChg>
        <pc:picChg chg="add mod">
          <ac:chgData name="Sop Neil" userId="7b1f2d4aaef27d04" providerId="LiveId" clId="{5E4AF5EF-905E-43D5-8C83-39155D75907A}" dt="2021-11-22T17:25:40.081" v="3460"/>
          <ac:picMkLst>
            <pc:docMk/>
            <pc:sldMk cId="2350760996" sldId="260"/>
            <ac:picMk id="8" creationId="{C2B42520-3655-43B9-82F0-4CBF79A950BE}"/>
          </ac:picMkLst>
        </pc:picChg>
        <pc:picChg chg="add del mod">
          <ac:chgData name="Sop Neil" userId="7b1f2d4aaef27d04" providerId="LiveId" clId="{5E4AF5EF-905E-43D5-8C83-39155D75907A}" dt="2021-11-22T06:35:10.729" v="3211" actId="21"/>
          <ac:picMkLst>
            <pc:docMk/>
            <pc:sldMk cId="2350760996" sldId="260"/>
            <ac:picMk id="10" creationId="{435C08B6-A08D-4148-AA0C-B7E3D1617CE9}"/>
          </ac:picMkLst>
        </pc:picChg>
      </pc:sldChg>
      <pc:sldChg chg="addSp delSp modSp new mod setBg modClrScheme chgLayout">
        <pc:chgData name="Sop Neil" userId="7b1f2d4aaef27d04" providerId="LiveId" clId="{5E4AF5EF-905E-43D5-8C83-39155D75907A}" dt="2021-11-23T08:50:52.379" v="4055" actId="113"/>
        <pc:sldMkLst>
          <pc:docMk/>
          <pc:sldMk cId="265312303" sldId="261"/>
        </pc:sldMkLst>
        <pc:spChg chg="add mod">
          <ac:chgData name="Sop Neil" userId="7b1f2d4aaef27d04" providerId="LiveId" clId="{5E4AF5EF-905E-43D5-8C83-39155D75907A}" dt="2021-11-23T08:45:48.553" v="4026" actId="14100"/>
          <ac:spMkLst>
            <pc:docMk/>
            <pc:sldMk cId="265312303" sldId="261"/>
            <ac:spMk id="2" creationId="{81129612-13D1-4F78-9540-233B6510EAC9}"/>
          </ac:spMkLst>
        </pc:spChg>
        <pc:spChg chg="del">
          <ac:chgData name="Sop Neil" userId="7b1f2d4aaef27d04" providerId="LiveId" clId="{5E4AF5EF-905E-43D5-8C83-39155D75907A}" dt="2021-11-18T16:46:10.592" v="410" actId="21"/>
          <ac:spMkLst>
            <pc:docMk/>
            <pc:sldMk cId="265312303" sldId="261"/>
            <ac:spMk id="2" creationId="{A67B8BDD-6A46-46CD-8A94-4E5579652A9E}"/>
          </ac:spMkLst>
        </pc:spChg>
        <pc:spChg chg="add del mod">
          <ac:chgData name="Sop Neil" userId="7b1f2d4aaef27d04" providerId="LiveId" clId="{5E4AF5EF-905E-43D5-8C83-39155D75907A}" dt="2021-11-23T08:43:02.550" v="4010" actId="21"/>
          <ac:spMkLst>
            <pc:docMk/>
            <pc:sldMk cId="265312303" sldId="261"/>
            <ac:spMk id="3" creationId="{234011F0-B1D0-42EC-BE26-5E8425479CF9}"/>
          </ac:spMkLst>
        </pc:spChg>
        <pc:spChg chg="del">
          <ac:chgData name="Sop Neil" userId="7b1f2d4aaef27d04" providerId="LiveId" clId="{5E4AF5EF-905E-43D5-8C83-39155D75907A}" dt="2021-11-18T16:46:13.816" v="411" actId="21"/>
          <ac:spMkLst>
            <pc:docMk/>
            <pc:sldMk cId="265312303" sldId="261"/>
            <ac:spMk id="3" creationId="{9A6362B0-6227-4F63-A0E0-0AE46AB2E42F}"/>
          </ac:spMkLst>
        </pc:spChg>
        <pc:spChg chg="add del">
          <ac:chgData name="Sop Neil" userId="7b1f2d4aaef27d04" providerId="LiveId" clId="{5E4AF5EF-905E-43D5-8C83-39155D75907A}" dt="2021-11-23T08:47:37.242" v="4040" actId="21"/>
          <ac:spMkLst>
            <pc:docMk/>
            <pc:sldMk cId="265312303" sldId="261"/>
            <ac:spMk id="4" creationId="{FF996719-9B9D-4BBA-A641-BD83CA8D79DD}"/>
          </ac:spMkLst>
        </pc:spChg>
        <pc:spChg chg="add del mod">
          <ac:chgData name="Sop Neil" userId="7b1f2d4aaef27d04" providerId="LiveId" clId="{5E4AF5EF-905E-43D5-8C83-39155D75907A}" dt="2021-11-18T16:47:57.169" v="445" actId="21"/>
          <ac:spMkLst>
            <pc:docMk/>
            <pc:sldMk cId="265312303" sldId="261"/>
            <ac:spMk id="7" creationId="{817FA89D-3603-45DE-A685-94316B6CF4F6}"/>
          </ac:spMkLst>
        </pc:spChg>
        <pc:spChg chg="add del mod">
          <ac:chgData name="Sop Neil" userId="7b1f2d4aaef27d04" providerId="LiveId" clId="{5E4AF5EF-905E-43D5-8C83-39155D75907A}" dt="2021-11-18T16:48:27.832" v="447"/>
          <ac:spMkLst>
            <pc:docMk/>
            <pc:sldMk cId="265312303" sldId="261"/>
            <ac:spMk id="8" creationId="{3A45D0CC-82C8-4B15-9006-75DF4B35C5A5}"/>
          </ac:spMkLst>
        </pc:spChg>
        <pc:spChg chg="add del mod">
          <ac:chgData name="Sop Neil" userId="7b1f2d4aaef27d04" providerId="LiveId" clId="{5E4AF5EF-905E-43D5-8C83-39155D75907A}" dt="2021-11-18T16:48:30.155" v="448"/>
          <ac:spMkLst>
            <pc:docMk/>
            <pc:sldMk cId="265312303" sldId="261"/>
            <ac:spMk id="9" creationId="{DBEEDE92-6BA4-4388-936B-C63735F327D0}"/>
          </ac:spMkLst>
        </pc:spChg>
        <pc:spChg chg="add del mod">
          <ac:chgData name="Sop Neil" userId="7b1f2d4aaef27d04" providerId="LiveId" clId="{5E4AF5EF-905E-43D5-8C83-39155D75907A}" dt="2021-11-18T16:48:36.982" v="449" actId="21"/>
          <ac:spMkLst>
            <pc:docMk/>
            <pc:sldMk cId="265312303" sldId="261"/>
            <ac:spMk id="10" creationId="{D19F2352-F5FC-4DCB-8522-7FCAF712822F}"/>
          </ac:spMkLst>
        </pc:spChg>
        <pc:spChg chg="add del mod">
          <ac:chgData name="Sop Neil" userId="7b1f2d4aaef27d04" providerId="LiveId" clId="{5E4AF5EF-905E-43D5-8C83-39155D75907A}" dt="2021-11-18T16:49:04.395" v="454" actId="700"/>
          <ac:spMkLst>
            <pc:docMk/>
            <pc:sldMk cId="265312303" sldId="261"/>
            <ac:spMk id="11" creationId="{B8A6C686-5E24-4A63-9940-F25D34A79650}"/>
          </ac:spMkLst>
        </pc:spChg>
        <pc:spChg chg="add del mod">
          <ac:chgData name="Sop Neil" userId="7b1f2d4aaef27d04" providerId="LiveId" clId="{5E4AF5EF-905E-43D5-8C83-39155D75907A}" dt="2021-11-18T16:48:59.231" v="453" actId="21"/>
          <ac:spMkLst>
            <pc:docMk/>
            <pc:sldMk cId="265312303" sldId="261"/>
            <ac:spMk id="12" creationId="{3B97094D-3E1A-429F-A283-CEE4428AAD5E}"/>
          </ac:spMkLst>
        </pc:spChg>
        <pc:spChg chg="add del mod">
          <ac:chgData name="Sop Neil" userId="7b1f2d4aaef27d04" providerId="LiveId" clId="{5E4AF5EF-905E-43D5-8C83-39155D75907A}" dt="2021-11-18T16:49:04.395" v="454" actId="700"/>
          <ac:spMkLst>
            <pc:docMk/>
            <pc:sldMk cId="265312303" sldId="261"/>
            <ac:spMk id="14" creationId="{AC13A906-B74A-4055-8E89-F181FA9842F6}"/>
          </ac:spMkLst>
        </pc:spChg>
        <pc:spChg chg="add del mod">
          <ac:chgData name="Sop Neil" userId="7b1f2d4aaef27d04" providerId="LiveId" clId="{5E4AF5EF-905E-43D5-8C83-39155D75907A}" dt="2021-11-23T08:50:52.379" v="4055" actId="113"/>
          <ac:spMkLst>
            <pc:docMk/>
            <pc:sldMk cId="265312303" sldId="261"/>
            <ac:spMk id="15" creationId="{72ECC677-FE6C-4B9E-AA1B-0D1F2B290E3E}"/>
          </ac:spMkLst>
        </pc:spChg>
        <pc:spChg chg="add del mod">
          <ac:chgData name="Sop Neil" userId="7b1f2d4aaef27d04" providerId="LiveId" clId="{5E4AF5EF-905E-43D5-8C83-39155D75907A}" dt="2021-11-22T06:48:32.745" v="3308" actId="21"/>
          <ac:spMkLst>
            <pc:docMk/>
            <pc:sldMk cId="265312303" sldId="261"/>
            <ac:spMk id="16" creationId="{FC0BE921-7BE3-45C1-A63E-36649936CC68}"/>
          </ac:spMkLst>
        </pc:spChg>
        <pc:picChg chg="add del mod">
          <ac:chgData name="Sop Neil" userId="7b1f2d4aaef27d04" providerId="LiveId" clId="{5E4AF5EF-905E-43D5-8C83-39155D75907A}" dt="2021-11-22T17:43:04.646" v="3614" actId="21"/>
          <ac:picMkLst>
            <pc:docMk/>
            <pc:sldMk cId="265312303" sldId="261"/>
            <ac:picMk id="2" creationId="{2F7181E1-124C-452F-9AEE-476B04952F60}"/>
          </ac:picMkLst>
        </pc:picChg>
        <pc:picChg chg="add del">
          <ac:chgData name="Sop Neil" userId="7b1f2d4aaef27d04" providerId="LiveId" clId="{5E4AF5EF-905E-43D5-8C83-39155D75907A}" dt="2021-11-18T16:46:18.184" v="413" actId="21"/>
          <ac:picMkLst>
            <pc:docMk/>
            <pc:sldMk cId="265312303" sldId="261"/>
            <ac:picMk id="4" creationId="{37EEB637-1477-4548-875A-4DE5292B69BD}"/>
          </ac:picMkLst>
        </pc:picChg>
        <pc:picChg chg="add mod ord">
          <ac:chgData name="Sop Neil" userId="7b1f2d4aaef27d04" providerId="LiveId" clId="{5E4AF5EF-905E-43D5-8C83-39155D75907A}" dt="2021-11-23T08:48:09.308" v="4043" actId="167"/>
          <ac:picMkLst>
            <pc:docMk/>
            <pc:sldMk cId="265312303" sldId="261"/>
            <ac:picMk id="5" creationId="{540529C3-3458-45BE-8548-EF61750EB1CB}"/>
          </ac:picMkLst>
        </pc:picChg>
        <pc:picChg chg="add del mod">
          <ac:chgData name="Sop Neil" userId="7b1f2d4aaef27d04" providerId="LiveId" clId="{5E4AF5EF-905E-43D5-8C83-39155D75907A}" dt="2021-11-18T16:46:23.624" v="415" actId="21"/>
          <ac:picMkLst>
            <pc:docMk/>
            <pc:sldMk cId="265312303" sldId="261"/>
            <ac:picMk id="5" creationId="{F95E857A-0368-426C-B54D-3BAAEBD43B14}"/>
          </ac:picMkLst>
        </pc:picChg>
      </pc:sldChg>
      <pc:sldChg chg="addSp delSp modSp new mod setBg">
        <pc:chgData name="Sop Neil" userId="7b1f2d4aaef27d04" providerId="LiveId" clId="{5E4AF5EF-905E-43D5-8C83-39155D75907A}" dt="2021-11-23T08:48:47.018" v="4045" actId="14100"/>
        <pc:sldMkLst>
          <pc:docMk/>
          <pc:sldMk cId="1536139770" sldId="262"/>
        </pc:sldMkLst>
        <pc:spChg chg="add mod">
          <ac:chgData name="Sop Neil" userId="7b1f2d4aaef27d04" providerId="LiveId" clId="{5E4AF5EF-905E-43D5-8C83-39155D75907A}" dt="2021-11-23T08:47:02.648" v="4036" actId="1076"/>
          <ac:spMkLst>
            <pc:docMk/>
            <pc:sldMk cId="1536139770" sldId="262"/>
            <ac:spMk id="4" creationId="{F63AB9AC-C642-409B-9AC6-A741A083A32F}"/>
          </ac:spMkLst>
        </pc:spChg>
        <pc:spChg chg="add mod">
          <ac:chgData name="Sop Neil" userId="7b1f2d4aaef27d04" providerId="LiveId" clId="{5E4AF5EF-905E-43D5-8C83-39155D75907A}" dt="2021-11-23T08:47:09.357" v="4037" actId="123"/>
          <ac:spMkLst>
            <pc:docMk/>
            <pc:sldMk cId="1536139770" sldId="262"/>
            <ac:spMk id="9" creationId="{86BFFBB2-AE8B-4B64-BFAC-93DC3ADD7FDB}"/>
          </ac:spMkLst>
        </pc:spChg>
        <pc:graphicFrameChg chg="add mod modGraphic">
          <ac:chgData name="Sop Neil" userId="7b1f2d4aaef27d04" providerId="LiveId" clId="{5E4AF5EF-905E-43D5-8C83-39155D75907A}" dt="2021-11-23T08:46:33.979" v="4031" actId="1076"/>
          <ac:graphicFrameMkLst>
            <pc:docMk/>
            <pc:sldMk cId="1536139770" sldId="262"/>
            <ac:graphicFrameMk id="7" creationId="{AF95F2DA-A22D-4F9D-B74F-7582A1F85D10}"/>
          </ac:graphicFrameMkLst>
        </pc:graphicFrameChg>
        <pc:picChg chg="add mod">
          <ac:chgData name="Sop Neil" userId="7b1f2d4aaef27d04" providerId="LiveId" clId="{5E4AF5EF-905E-43D5-8C83-39155D75907A}" dt="2021-11-22T17:25:40.081" v="3460"/>
          <ac:picMkLst>
            <pc:docMk/>
            <pc:sldMk cId="1536139770" sldId="262"/>
            <ac:picMk id="2" creationId="{5CA0E609-AA8E-4E27-B848-A378F32EAB22}"/>
          </ac:picMkLst>
        </pc:picChg>
        <pc:picChg chg="add mod">
          <ac:chgData name="Sop Neil" userId="7b1f2d4aaef27d04" providerId="LiveId" clId="{5E4AF5EF-905E-43D5-8C83-39155D75907A}" dt="2021-11-23T08:48:47.018" v="4045" actId="14100"/>
          <ac:picMkLst>
            <pc:docMk/>
            <pc:sldMk cId="1536139770" sldId="262"/>
            <ac:picMk id="3" creationId="{CC36F702-CE4C-4F44-AF83-C03D760E69D1}"/>
          </ac:picMkLst>
        </pc:picChg>
        <pc:picChg chg="add del mod modCrop">
          <ac:chgData name="Sop Neil" userId="7b1f2d4aaef27d04" providerId="LiveId" clId="{5E4AF5EF-905E-43D5-8C83-39155D75907A}" dt="2021-11-18T17:08:05.618" v="745" actId="21"/>
          <ac:picMkLst>
            <pc:docMk/>
            <pc:sldMk cId="1536139770" sldId="262"/>
            <ac:picMk id="6" creationId="{91A52A4B-609B-4DF2-BB13-C10CCF4F75FD}"/>
          </ac:picMkLst>
        </pc:picChg>
      </pc:sldChg>
      <pc:sldChg chg="addSp delSp modSp new mod setBg">
        <pc:chgData name="Sop Neil" userId="7b1f2d4aaef27d04" providerId="LiveId" clId="{5E4AF5EF-905E-43D5-8C83-39155D75907A}" dt="2021-11-23T08:54:03.370" v="4077" actId="14100"/>
        <pc:sldMkLst>
          <pc:docMk/>
          <pc:sldMk cId="764253134" sldId="263"/>
        </pc:sldMkLst>
        <pc:spChg chg="add del mod ord">
          <ac:chgData name="Sop Neil" userId="7b1f2d4aaef27d04" providerId="LiveId" clId="{5E4AF5EF-905E-43D5-8C83-39155D75907A}" dt="2021-11-22T04:41:19.616" v="2367" actId="21"/>
          <ac:spMkLst>
            <pc:docMk/>
            <pc:sldMk cId="764253134" sldId="263"/>
            <ac:spMk id="2" creationId="{48820055-6E1D-44FC-80AE-32656F8F4C2A}"/>
          </ac:spMkLst>
        </pc:spChg>
        <pc:spChg chg="add del">
          <ac:chgData name="Sop Neil" userId="7b1f2d4aaef27d04" providerId="LiveId" clId="{5E4AF5EF-905E-43D5-8C83-39155D75907A}" dt="2021-11-19T05:40:13.753" v="877" actId="21"/>
          <ac:spMkLst>
            <pc:docMk/>
            <pc:sldMk cId="764253134" sldId="263"/>
            <ac:spMk id="4" creationId="{A43D5A4C-AD87-40D3-9FCB-C33DB946E14E}"/>
          </ac:spMkLst>
        </pc:spChg>
        <pc:spChg chg="add del">
          <ac:chgData name="Sop Neil" userId="7b1f2d4aaef27d04" providerId="LiveId" clId="{5E4AF5EF-905E-43D5-8C83-39155D75907A}" dt="2021-11-19T05:40:33.703" v="879" actId="21"/>
          <ac:spMkLst>
            <pc:docMk/>
            <pc:sldMk cId="764253134" sldId="263"/>
            <ac:spMk id="5" creationId="{D1008410-7AF2-4E48-8DDE-DACF38C22D24}"/>
          </ac:spMkLst>
        </pc:spChg>
        <pc:spChg chg="add del mod">
          <ac:chgData name="Sop Neil" userId="7b1f2d4aaef27d04" providerId="LiveId" clId="{5E4AF5EF-905E-43D5-8C83-39155D75907A}" dt="2021-11-19T05:42:05.066" v="908" actId="21"/>
          <ac:spMkLst>
            <pc:docMk/>
            <pc:sldMk cId="764253134" sldId="263"/>
            <ac:spMk id="6" creationId="{2FE3FA9A-5327-422E-974D-5526F4CCEDA1}"/>
          </ac:spMkLst>
        </pc:spChg>
        <pc:spChg chg="add mod">
          <ac:chgData name="Sop Neil" userId="7b1f2d4aaef27d04" providerId="LiveId" clId="{5E4AF5EF-905E-43D5-8C83-39155D75907A}" dt="2021-11-23T08:54:03.370" v="4077" actId="14100"/>
          <ac:spMkLst>
            <pc:docMk/>
            <pc:sldMk cId="764253134" sldId="263"/>
            <ac:spMk id="7" creationId="{B32F48BA-7EDE-434A-A98B-1DEFE279230D}"/>
          </ac:spMkLst>
        </pc:spChg>
        <pc:spChg chg="add del mod">
          <ac:chgData name="Sop Neil" userId="7b1f2d4aaef27d04" providerId="LiveId" clId="{5E4AF5EF-905E-43D5-8C83-39155D75907A}" dt="2021-11-22T04:34:54.525" v="2323" actId="21"/>
          <ac:spMkLst>
            <pc:docMk/>
            <pc:sldMk cId="764253134" sldId="263"/>
            <ac:spMk id="12" creationId="{97AC2913-B607-4E80-A6B8-63C609E99C7F}"/>
          </ac:spMkLst>
        </pc:spChg>
        <pc:graphicFrameChg chg="add del mod">
          <ac:chgData name="Sop Neil" userId="7b1f2d4aaef27d04" providerId="LiveId" clId="{5E4AF5EF-905E-43D5-8C83-39155D75907A}" dt="2021-11-19T05:37:17.122" v="870" actId="21"/>
          <ac:graphicFrameMkLst>
            <pc:docMk/>
            <pc:sldMk cId="764253134" sldId="263"/>
            <ac:graphicFrameMk id="2" creationId="{7D3A2D27-A526-4065-B325-063332D8BC45}"/>
          </ac:graphicFrameMkLst>
        </pc:graphicFrameChg>
        <pc:graphicFrameChg chg="add del mod">
          <ac:chgData name="Sop Neil" userId="7b1f2d4aaef27d04" providerId="LiveId" clId="{5E4AF5EF-905E-43D5-8C83-39155D75907A}" dt="2021-11-19T05:39:09.889" v="875" actId="21"/>
          <ac:graphicFrameMkLst>
            <pc:docMk/>
            <pc:sldMk cId="764253134" sldId="263"/>
            <ac:graphicFrameMk id="3" creationId="{99DE4015-A42E-43AC-B534-57D383AA556C}"/>
          </ac:graphicFrameMkLst>
        </pc:graphicFrameChg>
        <pc:picChg chg="add del mod">
          <ac:chgData name="Sop Neil" userId="7b1f2d4aaef27d04" providerId="LiveId" clId="{5E4AF5EF-905E-43D5-8C83-39155D75907A}" dt="2021-11-22T17:42:18.258" v="3609" actId="21"/>
          <ac:picMkLst>
            <pc:docMk/>
            <pc:sldMk cId="764253134" sldId="263"/>
            <ac:picMk id="2" creationId="{2864B58C-D9C1-4774-8734-3CFEC1174F83}"/>
          </ac:picMkLst>
        </pc:picChg>
        <pc:picChg chg="add mod modCrop">
          <ac:chgData name="Sop Neil" userId="7b1f2d4aaef27d04" providerId="LiveId" clId="{5E4AF5EF-905E-43D5-8C83-39155D75907A}" dt="2021-11-22T17:27:50.366" v="3479" actId="1076"/>
          <ac:picMkLst>
            <pc:docMk/>
            <pc:sldMk cId="764253134" sldId="263"/>
            <ac:picMk id="9" creationId="{17EBEF6E-FCCD-443F-82A8-48D6E23A424F}"/>
          </ac:picMkLst>
        </pc:picChg>
        <pc:picChg chg="add mod modCrop">
          <ac:chgData name="Sop Neil" userId="7b1f2d4aaef27d04" providerId="LiveId" clId="{5E4AF5EF-905E-43D5-8C83-39155D75907A}" dt="2021-11-22T17:28:28.328" v="3483" actId="14100"/>
          <ac:picMkLst>
            <pc:docMk/>
            <pc:sldMk cId="764253134" sldId="263"/>
            <ac:picMk id="11" creationId="{42FBD997-0920-4486-A1F8-445AD6ABCAA0}"/>
          </ac:picMkLst>
        </pc:picChg>
        <pc:cxnChg chg="add del mod">
          <ac:chgData name="Sop Neil" userId="7b1f2d4aaef27d04" providerId="LiveId" clId="{5E4AF5EF-905E-43D5-8C83-39155D75907A}" dt="2021-11-22T04:41:24.750" v="2373" actId="21"/>
          <ac:cxnSpMkLst>
            <pc:docMk/>
            <pc:sldMk cId="764253134" sldId="263"/>
            <ac:cxnSpMk id="4" creationId="{3D8F2AB8-1326-432C-818D-2570F3D3183E}"/>
          </ac:cxnSpMkLst>
        </pc:cxnChg>
      </pc:sldChg>
      <pc:sldChg chg="addSp delSp modSp new mod setBg">
        <pc:chgData name="Sop Neil" userId="7b1f2d4aaef27d04" providerId="LiveId" clId="{5E4AF5EF-905E-43D5-8C83-39155D75907A}" dt="2021-11-23T08:54:39.529" v="4083" actId="1076"/>
        <pc:sldMkLst>
          <pc:docMk/>
          <pc:sldMk cId="2275765660" sldId="264"/>
        </pc:sldMkLst>
        <pc:spChg chg="add del mod">
          <ac:chgData name="Sop Neil" userId="7b1f2d4aaef27d04" providerId="LiveId" clId="{5E4AF5EF-905E-43D5-8C83-39155D75907A}" dt="2021-11-22T17:25:13.147" v="3453" actId="21"/>
          <ac:spMkLst>
            <pc:docMk/>
            <pc:sldMk cId="2275765660" sldId="264"/>
            <ac:spMk id="2" creationId="{4D14C51D-2717-4535-A24A-D78DC9CDECA4}"/>
          </ac:spMkLst>
        </pc:spChg>
        <pc:spChg chg="add del mod">
          <ac:chgData name="Sop Neil" userId="7b1f2d4aaef27d04" providerId="LiveId" clId="{5E4AF5EF-905E-43D5-8C83-39155D75907A}" dt="2021-11-22T17:38:34.435" v="3557" actId="21"/>
          <ac:spMkLst>
            <pc:docMk/>
            <pc:sldMk cId="2275765660" sldId="264"/>
            <ac:spMk id="3" creationId="{B41139EB-98F6-424E-86AD-AEF53A9B8643}"/>
          </ac:spMkLst>
        </pc:spChg>
        <pc:spChg chg="add del mod">
          <ac:chgData name="Sop Neil" userId="7b1f2d4aaef27d04" providerId="LiveId" clId="{5E4AF5EF-905E-43D5-8C83-39155D75907A}" dt="2021-11-22T17:24:52.052" v="3448" actId="21"/>
          <ac:spMkLst>
            <pc:docMk/>
            <pc:sldMk cId="2275765660" sldId="264"/>
            <ac:spMk id="9" creationId="{B886C15B-21D8-4886-9CF3-5261789EBF85}"/>
          </ac:spMkLst>
        </pc:spChg>
        <pc:spChg chg="add del mod">
          <ac:chgData name="Sop Neil" userId="7b1f2d4aaef27d04" providerId="LiveId" clId="{5E4AF5EF-905E-43D5-8C83-39155D75907A}" dt="2021-11-22T17:39:03.465" v="3563" actId="21"/>
          <ac:spMkLst>
            <pc:docMk/>
            <pc:sldMk cId="2275765660" sldId="264"/>
            <ac:spMk id="16" creationId="{87FD3862-EF83-40D1-A0FB-ACDC508DB5C2}"/>
          </ac:spMkLst>
        </pc:spChg>
        <pc:picChg chg="add del mod">
          <ac:chgData name="Sop Neil" userId="7b1f2d4aaef27d04" providerId="LiveId" clId="{5E4AF5EF-905E-43D5-8C83-39155D75907A}" dt="2021-11-22T04:31:16.126" v="2298" actId="21"/>
          <ac:picMkLst>
            <pc:docMk/>
            <pc:sldMk cId="2275765660" sldId="264"/>
            <ac:picMk id="2" creationId="{812F5E04-F1D3-4B64-A9FA-6442740864BB}"/>
          </ac:picMkLst>
        </pc:picChg>
        <pc:picChg chg="add del mod">
          <ac:chgData name="Sop Neil" userId="7b1f2d4aaef27d04" providerId="LiveId" clId="{5E4AF5EF-905E-43D5-8C83-39155D75907A}" dt="2021-11-23T08:54:33.876" v="4082" actId="21"/>
          <ac:picMkLst>
            <pc:docMk/>
            <pc:sldMk cId="2275765660" sldId="264"/>
            <ac:picMk id="2" creationId="{874D6C78-68F6-4C2B-9F6A-D914ADCC5BD6}"/>
          </ac:picMkLst>
        </pc:picChg>
        <pc:picChg chg="add mod">
          <ac:chgData name="Sop Neil" userId="7b1f2d4aaef27d04" providerId="LiveId" clId="{5E4AF5EF-905E-43D5-8C83-39155D75907A}" dt="2021-11-23T08:54:39.529" v="4083" actId="1076"/>
          <ac:picMkLst>
            <pc:docMk/>
            <pc:sldMk cId="2275765660" sldId="264"/>
            <ac:picMk id="3" creationId="{29F58340-7154-487D-9D97-DEA37225584D}"/>
          </ac:picMkLst>
        </pc:picChg>
        <pc:picChg chg="add del mod">
          <ac:chgData name="Sop Neil" userId="7b1f2d4aaef27d04" providerId="LiveId" clId="{5E4AF5EF-905E-43D5-8C83-39155D75907A}" dt="2021-11-22T04:34:59.683" v="2324" actId="21"/>
          <ac:picMkLst>
            <pc:docMk/>
            <pc:sldMk cId="2275765660" sldId="264"/>
            <ac:picMk id="3" creationId="{E419E743-D8FC-4052-981A-66ADCD940FFC}"/>
          </ac:picMkLst>
        </pc:picChg>
        <pc:picChg chg="add mod modCrop">
          <ac:chgData name="Sop Neil" userId="7b1f2d4aaef27d04" providerId="LiveId" clId="{5E4AF5EF-905E-43D5-8C83-39155D75907A}" dt="2021-11-22T17:42:00.008" v="3604" actId="1076"/>
          <ac:picMkLst>
            <pc:docMk/>
            <pc:sldMk cId="2275765660" sldId="264"/>
            <ac:picMk id="4" creationId="{352E23A6-E590-4B4E-8CC3-30FDFBAC4DEB}"/>
          </ac:picMkLst>
        </pc:picChg>
        <pc:picChg chg="add del mod">
          <ac:chgData name="Sop Neil" userId="7b1f2d4aaef27d04" providerId="LiveId" clId="{5E4AF5EF-905E-43D5-8C83-39155D75907A}" dt="2021-11-22T17:30:14.937" v="3497" actId="21"/>
          <ac:picMkLst>
            <pc:docMk/>
            <pc:sldMk cId="2275765660" sldId="264"/>
            <ac:picMk id="5" creationId="{E80E0CBC-7BFB-4852-A52B-62642520486B}"/>
          </ac:picMkLst>
        </pc:picChg>
        <pc:picChg chg="add mod modCrop">
          <ac:chgData name="Sop Neil" userId="7b1f2d4aaef27d04" providerId="LiveId" clId="{5E4AF5EF-905E-43D5-8C83-39155D75907A}" dt="2021-11-23T06:38:46.992" v="3840" actId="14100"/>
          <ac:picMkLst>
            <pc:docMk/>
            <pc:sldMk cId="2275765660" sldId="264"/>
            <ac:picMk id="6" creationId="{4CC6321E-2490-44BE-AEF7-322844DFA5FE}"/>
          </ac:picMkLst>
        </pc:picChg>
        <pc:picChg chg="add del mod">
          <ac:chgData name="Sop Neil" userId="7b1f2d4aaef27d04" providerId="LiveId" clId="{5E4AF5EF-905E-43D5-8C83-39155D75907A}" dt="2021-11-22T17:38:37.435" v="3558" actId="21"/>
          <ac:picMkLst>
            <pc:docMk/>
            <pc:sldMk cId="2275765660" sldId="264"/>
            <ac:picMk id="7" creationId="{34203A31-4B93-45E4-8D8F-973550894727}"/>
          </ac:picMkLst>
        </pc:picChg>
        <pc:picChg chg="add mod modCrop">
          <ac:chgData name="Sop Neil" userId="7b1f2d4aaef27d04" providerId="LiveId" clId="{5E4AF5EF-905E-43D5-8C83-39155D75907A}" dt="2021-11-22T18:25:29.453" v="3831" actId="1076"/>
          <ac:picMkLst>
            <pc:docMk/>
            <pc:sldMk cId="2275765660" sldId="264"/>
            <ac:picMk id="8" creationId="{E68EDE9C-74B4-47CA-976C-F506C255041B}"/>
          </ac:picMkLst>
        </pc:picChg>
        <pc:picChg chg="add del mod">
          <ac:chgData name="Sop Neil" userId="7b1f2d4aaef27d04" providerId="LiveId" clId="{5E4AF5EF-905E-43D5-8C83-39155D75907A}" dt="2021-11-22T04:41:24.577" v="2372" actId="21"/>
          <ac:picMkLst>
            <pc:docMk/>
            <pc:sldMk cId="2275765660" sldId="264"/>
            <ac:picMk id="9" creationId="{126274EB-077A-4CA3-BCD9-96DE172EAEBC}"/>
          </ac:picMkLst>
        </pc:picChg>
        <pc:picChg chg="add del">
          <ac:chgData name="Sop Neil" userId="7b1f2d4aaef27d04" providerId="LiveId" clId="{5E4AF5EF-905E-43D5-8C83-39155D75907A}" dt="2021-11-22T17:32:13.638" v="3516" actId="21"/>
          <ac:picMkLst>
            <pc:docMk/>
            <pc:sldMk cId="2275765660" sldId="264"/>
            <ac:picMk id="10" creationId="{A2FFC26B-356F-45EA-BC1C-B936DCE43876}"/>
          </ac:picMkLst>
        </pc:picChg>
        <pc:picChg chg="add del mod">
          <ac:chgData name="Sop Neil" userId="7b1f2d4aaef27d04" providerId="LiveId" clId="{5E4AF5EF-905E-43D5-8C83-39155D75907A}" dt="2021-11-22T17:35:16.067" v="3532" actId="21"/>
          <ac:picMkLst>
            <pc:docMk/>
            <pc:sldMk cId="2275765660" sldId="264"/>
            <ac:picMk id="11" creationId="{983E43C1-2DE4-4A4C-9565-06039460A5B3}"/>
          </ac:picMkLst>
        </pc:picChg>
        <pc:picChg chg="add del">
          <ac:chgData name="Sop Neil" userId="7b1f2d4aaef27d04" providerId="LiveId" clId="{5E4AF5EF-905E-43D5-8C83-39155D75907A}" dt="2021-11-22T17:34:38.893" v="3526" actId="21"/>
          <ac:picMkLst>
            <pc:docMk/>
            <pc:sldMk cId="2275765660" sldId="264"/>
            <ac:picMk id="12" creationId="{9C2B09E2-887D-4E35-A3AA-3951CFE97F3F}"/>
          </ac:picMkLst>
        </pc:picChg>
        <pc:picChg chg="add del mod">
          <ac:chgData name="Sop Neil" userId="7b1f2d4aaef27d04" providerId="LiveId" clId="{5E4AF5EF-905E-43D5-8C83-39155D75907A}" dt="2021-11-22T17:41:57.643" v="3603" actId="21"/>
          <ac:picMkLst>
            <pc:docMk/>
            <pc:sldMk cId="2275765660" sldId="264"/>
            <ac:picMk id="13" creationId="{800E9BCB-5840-4C10-B8AC-1526E21F60DD}"/>
          </ac:picMkLst>
        </pc:picChg>
        <pc:picChg chg="add del">
          <ac:chgData name="Sop Neil" userId="7b1f2d4aaef27d04" providerId="LiveId" clId="{5E4AF5EF-905E-43D5-8C83-39155D75907A}" dt="2021-11-22T17:36:58.158" v="3549" actId="21"/>
          <ac:picMkLst>
            <pc:docMk/>
            <pc:sldMk cId="2275765660" sldId="264"/>
            <ac:picMk id="14" creationId="{A9149EE3-CE30-4E2B-9831-72D18FEE59FD}"/>
          </ac:picMkLst>
        </pc:picChg>
        <pc:picChg chg="add del mod">
          <ac:chgData name="Sop Neil" userId="7b1f2d4aaef27d04" providerId="LiveId" clId="{5E4AF5EF-905E-43D5-8C83-39155D75907A}" dt="2021-11-22T17:42:12.099" v="3608" actId="21"/>
          <ac:picMkLst>
            <pc:docMk/>
            <pc:sldMk cId="2275765660" sldId="264"/>
            <ac:picMk id="15" creationId="{656C72FD-A1E8-4CD3-BE1B-D4C47039F2F3}"/>
          </ac:picMkLst>
        </pc:picChg>
        <pc:picChg chg="add del mod">
          <ac:chgData name="Sop Neil" userId="7b1f2d4aaef27d04" providerId="LiveId" clId="{5E4AF5EF-905E-43D5-8C83-39155D75907A}" dt="2021-11-23T08:54:14.768" v="4078" actId="21"/>
          <ac:picMkLst>
            <pc:docMk/>
            <pc:sldMk cId="2275765660" sldId="264"/>
            <ac:picMk id="19" creationId="{CB865304-3B31-4920-B10D-985CD37F44A8}"/>
          </ac:picMkLst>
        </pc:picChg>
        <pc:cxnChg chg="add del">
          <ac:chgData name="Sop Neil" userId="7b1f2d4aaef27d04" providerId="LiveId" clId="{5E4AF5EF-905E-43D5-8C83-39155D75907A}" dt="2021-11-22T17:39:15.306" v="3565" actId="21"/>
          <ac:cxnSpMkLst>
            <pc:docMk/>
            <pc:sldMk cId="2275765660" sldId="264"/>
            <ac:cxnSpMk id="18" creationId="{62319132-7DB2-4EC4-8CB3-CDA306664C09}"/>
          </ac:cxnSpMkLst>
        </pc:cxnChg>
      </pc:sldChg>
      <pc:sldChg chg="addSp delSp modSp new mod ord setBg chgLayout">
        <pc:chgData name="Sop Neil" userId="7b1f2d4aaef27d04" providerId="LiveId" clId="{5E4AF5EF-905E-43D5-8C83-39155D75907A}" dt="2021-11-23T08:55:53.308" v="4088" actId="1076"/>
        <pc:sldMkLst>
          <pc:docMk/>
          <pc:sldMk cId="3186978264" sldId="265"/>
        </pc:sldMkLst>
        <pc:spChg chg="add mod">
          <ac:chgData name="Sop Neil" userId="7b1f2d4aaef27d04" providerId="LiveId" clId="{5E4AF5EF-905E-43D5-8C83-39155D75907A}" dt="2021-11-23T08:55:53.308" v="4088" actId="1076"/>
          <ac:spMkLst>
            <pc:docMk/>
            <pc:sldMk cId="3186978264" sldId="265"/>
            <ac:spMk id="2" creationId="{BBCB47A5-A82B-41AA-9BB1-0A8D21173720}"/>
          </ac:spMkLst>
        </pc:spChg>
        <pc:spChg chg="add del mod">
          <ac:chgData name="Sop Neil" userId="7b1f2d4aaef27d04" providerId="LiveId" clId="{5E4AF5EF-905E-43D5-8C83-39155D75907A}" dt="2021-11-19T05:54:29.848" v="1052" actId="21"/>
          <ac:spMkLst>
            <pc:docMk/>
            <pc:sldMk cId="3186978264" sldId="265"/>
            <ac:spMk id="3" creationId="{E7161A58-ED6E-413C-8CF9-FDA77D645DD3}"/>
          </ac:spMkLst>
        </pc:spChg>
        <pc:picChg chg="add del mod">
          <ac:chgData name="Sop Neil" userId="7b1f2d4aaef27d04" providerId="LiveId" clId="{5E4AF5EF-905E-43D5-8C83-39155D75907A}" dt="2021-11-19T05:55:07.907" v="1058" actId="21"/>
          <ac:picMkLst>
            <pc:docMk/>
            <pc:sldMk cId="3186978264" sldId="265"/>
            <ac:picMk id="5" creationId="{40D2A803-67E3-4981-9598-FDAFFC6A1438}"/>
          </ac:picMkLst>
        </pc:picChg>
        <pc:picChg chg="add del mod">
          <ac:chgData name="Sop Neil" userId="7b1f2d4aaef27d04" providerId="LiveId" clId="{5E4AF5EF-905E-43D5-8C83-39155D75907A}" dt="2021-11-19T05:55:07.907" v="1058" actId="21"/>
          <ac:picMkLst>
            <pc:docMk/>
            <pc:sldMk cId="3186978264" sldId="265"/>
            <ac:picMk id="7" creationId="{146C0239-5531-48AE-ADA3-78A105740300}"/>
          </ac:picMkLst>
        </pc:picChg>
        <pc:picChg chg="add del mod">
          <ac:chgData name="Sop Neil" userId="7b1f2d4aaef27d04" providerId="LiveId" clId="{5E4AF5EF-905E-43D5-8C83-39155D75907A}" dt="2021-11-19T05:55:07.907" v="1058" actId="21"/>
          <ac:picMkLst>
            <pc:docMk/>
            <pc:sldMk cId="3186978264" sldId="265"/>
            <ac:picMk id="9" creationId="{5A319E78-904E-4BE9-89AA-EFCFDB8C23BC}"/>
          </ac:picMkLst>
        </pc:picChg>
        <pc:picChg chg="add mod modCrop">
          <ac:chgData name="Sop Neil" userId="7b1f2d4aaef27d04" providerId="LiveId" clId="{5E4AF5EF-905E-43D5-8C83-39155D75907A}" dt="2021-11-22T17:25:40.081" v="3460"/>
          <ac:picMkLst>
            <pc:docMk/>
            <pc:sldMk cId="3186978264" sldId="265"/>
            <ac:picMk id="11" creationId="{F2510B6D-A062-4263-96AD-46730709A62E}"/>
          </ac:picMkLst>
        </pc:picChg>
        <pc:picChg chg="add mod">
          <ac:chgData name="Sop Neil" userId="7b1f2d4aaef27d04" providerId="LiveId" clId="{5E4AF5EF-905E-43D5-8C83-39155D75907A}" dt="2021-11-22T17:25:40.081" v="3460"/>
          <ac:picMkLst>
            <pc:docMk/>
            <pc:sldMk cId="3186978264" sldId="265"/>
            <ac:picMk id="13" creationId="{21B4EC87-52FF-4A7A-926D-12E599E71F20}"/>
          </ac:picMkLst>
        </pc:picChg>
        <pc:picChg chg="add mod">
          <ac:chgData name="Sop Neil" userId="7b1f2d4aaef27d04" providerId="LiveId" clId="{5E4AF5EF-905E-43D5-8C83-39155D75907A}" dt="2021-11-22T17:25:40.081" v="3460"/>
          <ac:picMkLst>
            <pc:docMk/>
            <pc:sldMk cId="3186978264" sldId="265"/>
            <ac:picMk id="15" creationId="{200B20D6-4483-482B-9D9F-C4FE97274CA5}"/>
          </ac:picMkLst>
        </pc:picChg>
      </pc:sldChg>
      <pc:sldChg chg="addSp delSp modSp new mod modClrScheme chgLayout">
        <pc:chgData name="Sop Neil" userId="7b1f2d4aaef27d04" providerId="LiveId" clId="{5E4AF5EF-905E-43D5-8C83-39155D75907A}" dt="2021-11-22T18:17:12.802" v="3761" actId="1076"/>
        <pc:sldMkLst>
          <pc:docMk/>
          <pc:sldMk cId="2699228374" sldId="266"/>
        </pc:sldMkLst>
        <pc:spChg chg="del">
          <ac:chgData name="Sop Neil" userId="7b1f2d4aaef27d04" providerId="LiveId" clId="{5E4AF5EF-905E-43D5-8C83-39155D75907A}" dt="2021-11-19T05:58:39.796" v="1100" actId="700"/>
          <ac:spMkLst>
            <pc:docMk/>
            <pc:sldMk cId="2699228374" sldId="266"/>
            <ac:spMk id="2" creationId="{1EB85EB4-8696-451A-9B63-5828383538B3}"/>
          </ac:spMkLst>
        </pc:spChg>
        <pc:spChg chg="del">
          <ac:chgData name="Sop Neil" userId="7b1f2d4aaef27d04" providerId="LiveId" clId="{5E4AF5EF-905E-43D5-8C83-39155D75907A}" dt="2021-11-19T05:58:39.796" v="1100" actId="700"/>
          <ac:spMkLst>
            <pc:docMk/>
            <pc:sldMk cId="2699228374" sldId="266"/>
            <ac:spMk id="3" creationId="{F60C4FD8-5247-41F8-BE05-692246F25D31}"/>
          </ac:spMkLst>
        </pc:spChg>
        <pc:spChg chg="add mod">
          <ac:chgData name="Sop Neil" userId="7b1f2d4aaef27d04" providerId="LiveId" clId="{5E4AF5EF-905E-43D5-8C83-39155D75907A}" dt="2021-11-22T18:17:12.802" v="3761" actId="1076"/>
          <ac:spMkLst>
            <pc:docMk/>
            <pc:sldMk cId="2699228374" sldId="266"/>
            <ac:spMk id="5" creationId="{E4CA12EF-667C-4F4D-A98B-2CBEA21702D1}"/>
          </ac:spMkLst>
        </pc:spChg>
        <pc:spChg chg="add mod">
          <ac:chgData name="Sop Neil" userId="7b1f2d4aaef27d04" providerId="LiveId" clId="{5E4AF5EF-905E-43D5-8C83-39155D75907A}" dt="2021-11-22T17:25:40.081" v="3460"/>
          <ac:spMkLst>
            <pc:docMk/>
            <pc:sldMk cId="2699228374" sldId="266"/>
            <ac:spMk id="12" creationId="{18C35560-C78A-4DBD-A67F-BA790D0A182A}"/>
          </ac:spMkLst>
        </pc:spChg>
        <pc:spChg chg="add mod">
          <ac:chgData name="Sop Neil" userId="7b1f2d4aaef27d04" providerId="LiveId" clId="{5E4AF5EF-905E-43D5-8C83-39155D75907A}" dt="2021-11-22T17:25:40.081" v="3460"/>
          <ac:spMkLst>
            <pc:docMk/>
            <pc:sldMk cId="2699228374" sldId="266"/>
            <ac:spMk id="13" creationId="{2C6AA9BD-BA70-4B64-BA00-CE355E0B2472}"/>
          </ac:spMkLst>
        </pc:spChg>
        <pc:spChg chg="add del">
          <ac:chgData name="Sop Neil" userId="7b1f2d4aaef27d04" providerId="LiveId" clId="{5E4AF5EF-905E-43D5-8C83-39155D75907A}" dt="2021-11-19T06:13:09.861" v="1212" actId="21"/>
          <ac:spMkLst>
            <pc:docMk/>
            <pc:sldMk cId="2699228374" sldId="266"/>
            <ac:spMk id="15" creationId="{1861EF83-5838-4ED5-9AEC-F2FCEA224CAA}"/>
          </ac:spMkLst>
        </pc:spChg>
        <pc:spChg chg="add mod">
          <ac:chgData name="Sop Neil" userId="7b1f2d4aaef27d04" providerId="LiveId" clId="{5E4AF5EF-905E-43D5-8C83-39155D75907A}" dt="2021-11-22T17:25:40.081" v="3460"/>
          <ac:spMkLst>
            <pc:docMk/>
            <pc:sldMk cId="2699228374" sldId="266"/>
            <ac:spMk id="16" creationId="{9D29512B-CEBA-4D62-9044-E20DC4621762}"/>
          </ac:spMkLst>
        </pc:spChg>
        <pc:spChg chg="add del mod">
          <ac:chgData name="Sop Neil" userId="7b1f2d4aaef27d04" providerId="LiveId" clId="{5E4AF5EF-905E-43D5-8C83-39155D75907A}" dt="2021-11-22T17:25:40.081" v="3460"/>
          <ac:spMkLst>
            <pc:docMk/>
            <pc:sldMk cId="2699228374" sldId="266"/>
            <ac:spMk id="17" creationId="{967CDFEC-B37E-425F-96B7-043746DA7A74}"/>
          </ac:spMkLst>
        </pc:spChg>
        <pc:picChg chg="add mod modCrop">
          <ac:chgData name="Sop Neil" userId="7b1f2d4aaef27d04" providerId="LiveId" clId="{5E4AF5EF-905E-43D5-8C83-39155D75907A}" dt="2021-11-22T17:25:40.081" v="3460"/>
          <ac:picMkLst>
            <pc:docMk/>
            <pc:sldMk cId="2699228374" sldId="266"/>
            <ac:picMk id="7" creationId="{7269FDBA-C88B-4875-ADF5-F20E9784B5C7}"/>
          </ac:picMkLst>
        </pc:picChg>
        <pc:picChg chg="add mod">
          <ac:chgData name="Sop Neil" userId="7b1f2d4aaef27d04" providerId="LiveId" clId="{5E4AF5EF-905E-43D5-8C83-39155D75907A}" dt="2021-11-22T17:25:40.081" v="3460"/>
          <ac:picMkLst>
            <pc:docMk/>
            <pc:sldMk cId="2699228374" sldId="266"/>
            <ac:picMk id="9" creationId="{BD643001-8833-40A9-8522-8B2F7B0C6130}"/>
          </ac:picMkLst>
        </pc:picChg>
        <pc:picChg chg="add mod">
          <ac:chgData name="Sop Neil" userId="7b1f2d4aaef27d04" providerId="LiveId" clId="{5E4AF5EF-905E-43D5-8C83-39155D75907A}" dt="2021-11-22T17:25:40.081" v="3460"/>
          <ac:picMkLst>
            <pc:docMk/>
            <pc:sldMk cId="2699228374" sldId="266"/>
            <ac:picMk id="11" creationId="{E12BCD1F-E296-42A0-837B-EB17AA01E9FC}"/>
          </ac:picMkLst>
        </pc:picChg>
      </pc:sldChg>
      <pc:sldChg chg="addSp delSp modSp new mod modNotes">
        <pc:chgData name="Sop Neil" userId="7b1f2d4aaef27d04" providerId="LiveId" clId="{5E4AF5EF-905E-43D5-8C83-39155D75907A}" dt="2021-11-22T17:52:22.518" v="3694" actId="1076"/>
        <pc:sldMkLst>
          <pc:docMk/>
          <pc:sldMk cId="2024067036" sldId="267"/>
        </pc:sldMkLst>
        <pc:spChg chg="add mod">
          <ac:chgData name="Sop Neil" userId="7b1f2d4aaef27d04" providerId="LiveId" clId="{5E4AF5EF-905E-43D5-8C83-39155D75907A}" dt="2021-11-22T17:52:22.518" v="3694" actId="1076"/>
          <ac:spMkLst>
            <pc:docMk/>
            <pc:sldMk cId="2024067036" sldId="267"/>
            <ac:spMk id="2" creationId="{F272E1CA-5797-4F61-98E7-A65A4113839F}"/>
          </ac:spMkLst>
        </pc:spChg>
        <pc:spChg chg="add mod">
          <ac:chgData name="Sop Neil" userId="7b1f2d4aaef27d04" providerId="LiveId" clId="{5E4AF5EF-905E-43D5-8C83-39155D75907A}" dt="2021-11-22T17:25:40.081" v="3460"/>
          <ac:spMkLst>
            <pc:docMk/>
            <pc:sldMk cId="2024067036" sldId="267"/>
            <ac:spMk id="10" creationId="{41C037E3-1C8A-4A1C-8CCC-4344A726BED6}"/>
          </ac:spMkLst>
        </pc:spChg>
        <pc:spChg chg="add mod">
          <ac:chgData name="Sop Neil" userId="7b1f2d4aaef27d04" providerId="LiveId" clId="{5E4AF5EF-905E-43D5-8C83-39155D75907A}" dt="2021-11-22T17:25:40.081" v="3460"/>
          <ac:spMkLst>
            <pc:docMk/>
            <pc:sldMk cId="2024067036" sldId="267"/>
            <ac:spMk id="11" creationId="{EE3284F7-6E93-480B-B00E-47C5202C6680}"/>
          </ac:spMkLst>
        </pc:spChg>
        <pc:picChg chg="add del mod">
          <ac:chgData name="Sop Neil" userId="7b1f2d4aaef27d04" providerId="LiveId" clId="{5E4AF5EF-905E-43D5-8C83-39155D75907A}" dt="2021-11-19T06:15:14.658" v="1220" actId="21"/>
          <ac:picMkLst>
            <pc:docMk/>
            <pc:sldMk cId="2024067036" sldId="267"/>
            <ac:picMk id="4" creationId="{89F8660E-A832-42BD-96C4-9224AB3A9F9E}"/>
          </ac:picMkLst>
        </pc:picChg>
        <pc:picChg chg="add mod">
          <ac:chgData name="Sop Neil" userId="7b1f2d4aaef27d04" providerId="LiveId" clId="{5E4AF5EF-905E-43D5-8C83-39155D75907A}" dt="2021-11-22T17:25:40.081" v="3460"/>
          <ac:picMkLst>
            <pc:docMk/>
            <pc:sldMk cId="2024067036" sldId="267"/>
            <ac:picMk id="6" creationId="{EE8CF875-33C7-49F9-8D6E-17FAB71F51E3}"/>
          </ac:picMkLst>
        </pc:picChg>
        <pc:picChg chg="add mod">
          <ac:chgData name="Sop Neil" userId="7b1f2d4aaef27d04" providerId="LiveId" clId="{5E4AF5EF-905E-43D5-8C83-39155D75907A}" dt="2021-11-22T17:25:40.081" v="3460"/>
          <ac:picMkLst>
            <pc:docMk/>
            <pc:sldMk cId="2024067036" sldId="267"/>
            <ac:picMk id="7" creationId="{E556F740-A9F9-4C28-9F73-3C0FDF18011C}"/>
          </ac:picMkLst>
        </pc:picChg>
        <pc:picChg chg="add mod">
          <ac:chgData name="Sop Neil" userId="7b1f2d4aaef27d04" providerId="LiveId" clId="{5E4AF5EF-905E-43D5-8C83-39155D75907A}" dt="2021-11-22T17:25:40.081" v="3460"/>
          <ac:picMkLst>
            <pc:docMk/>
            <pc:sldMk cId="2024067036" sldId="267"/>
            <ac:picMk id="9" creationId="{7C010A22-FDE0-47A0-862C-6E3F7C35AE54}"/>
          </ac:picMkLst>
        </pc:picChg>
      </pc:sldChg>
      <pc:sldChg chg="addSp delSp modSp new mod setBg">
        <pc:chgData name="Sop Neil" userId="7b1f2d4aaef27d04" providerId="LiveId" clId="{5E4AF5EF-905E-43D5-8C83-39155D75907A}" dt="2021-11-23T08:56:03.483" v="4089" actId="1076"/>
        <pc:sldMkLst>
          <pc:docMk/>
          <pc:sldMk cId="3517827756" sldId="268"/>
        </pc:sldMkLst>
        <pc:spChg chg="add mod">
          <ac:chgData name="Sop Neil" userId="7b1f2d4aaef27d04" providerId="LiveId" clId="{5E4AF5EF-905E-43D5-8C83-39155D75907A}" dt="2021-11-23T08:56:03.483" v="4089" actId="1076"/>
          <ac:spMkLst>
            <pc:docMk/>
            <pc:sldMk cId="3517827756" sldId="268"/>
            <ac:spMk id="3" creationId="{6232ABBF-BA7C-4366-AB22-218DFB1FD297}"/>
          </ac:spMkLst>
        </pc:spChg>
        <pc:spChg chg="add mod">
          <ac:chgData name="Sop Neil" userId="7b1f2d4aaef27d04" providerId="LiveId" clId="{5E4AF5EF-905E-43D5-8C83-39155D75907A}" dt="2021-11-22T17:49:59.403" v="3665" actId="207"/>
          <ac:spMkLst>
            <pc:docMk/>
            <pc:sldMk cId="3517827756" sldId="268"/>
            <ac:spMk id="4" creationId="{400253F9-E196-4A79-9532-84A789545AB8}"/>
          </ac:spMkLst>
        </pc:spChg>
        <pc:spChg chg="add del">
          <ac:chgData name="Sop Neil" userId="7b1f2d4aaef27d04" providerId="LiveId" clId="{5E4AF5EF-905E-43D5-8C83-39155D75907A}" dt="2021-11-19T06:26:53.903" v="1350" actId="21"/>
          <ac:spMkLst>
            <pc:docMk/>
            <pc:sldMk cId="3517827756" sldId="268"/>
            <ac:spMk id="5" creationId="{1C797919-7A61-4CD0-A058-1D1275A16F6B}"/>
          </ac:spMkLst>
        </pc:spChg>
        <pc:spChg chg="add mod">
          <ac:chgData name="Sop Neil" userId="7b1f2d4aaef27d04" providerId="LiveId" clId="{5E4AF5EF-905E-43D5-8C83-39155D75907A}" dt="2021-11-22T17:49:18.650" v="3659" actId="207"/>
          <ac:spMkLst>
            <pc:docMk/>
            <pc:sldMk cId="3517827756" sldId="268"/>
            <ac:spMk id="6" creationId="{7A931AD6-44C7-41BC-93EA-502A5322C509}"/>
          </ac:spMkLst>
        </pc:spChg>
        <pc:spChg chg="add del">
          <ac:chgData name="Sop Neil" userId="7b1f2d4aaef27d04" providerId="LiveId" clId="{5E4AF5EF-905E-43D5-8C83-39155D75907A}" dt="2021-11-19T13:00:31.882" v="1598" actId="21"/>
          <ac:spMkLst>
            <pc:docMk/>
            <pc:sldMk cId="3517827756" sldId="268"/>
            <ac:spMk id="12" creationId="{08D1F026-09DF-4B43-B64B-47853C277FCE}"/>
          </ac:spMkLst>
        </pc:spChg>
        <pc:spChg chg="add mod">
          <ac:chgData name="Sop Neil" userId="7b1f2d4aaef27d04" providerId="LiveId" clId="{5E4AF5EF-905E-43D5-8C83-39155D75907A}" dt="2021-11-22T17:49:27.703" v="3661" actId="207"/>
          <ac:spMkLst>
            <pc:docMk/>
            <pc:sldMk cId="3517827756" sldId="268"/>
            <ac:spMk id="13" creationId="{D0A3F869-F72F-454B-AA25-31CBEAD6E75B}"/>
          </ac:spMkLst>
        </pc:spChg>
        <pc:spChg chg="add mod">
          <ac:chgData name="Sop Neil" userId="7b1f2d4aaef27d04" providerId="LiveId" clId="{5E4AF5EF-905E-43D5-8C83-39155D75907A}" dt="2021-11-22T17:49:22.749" v="3660" actId="207"/>
          <ac:spMkLst>
            <pc:docMk/>
            <pc:sldMk cId="3517827756" sldId="268"/>
            <ac:spMk id="15" creationId="{E5919590-34B4-45FD-B997-7CF10571E94D}"/>
          </ac:spMkLst>
        </pc:spChg>
        <pc:graphicFrameChg chg="add del mod modGraphic">
          <ac:chgData name="Sop Neil" userId="7b1f2d4aaef27d04" providerId="LiveId" clId="{5E4AF5EF-905E-43D5-8C83-39155D75907A}" dt="2021-11-19T12:52:18.034" v="1487" actId="21"/>
          <ac:graphicFrameMkLst>
            <pc:docMk/>
            <pc:sldMk cId="3517827756" sldId="268"/>
            <ac:graphicFrameMk id="5" creationId="{0E25E7DC-6E89-4C48-ADD0-EB196005281E}"/>
          </ac:graphicFrameMkLst>
        </pc:graphicFrameChg>
        <pc:graphicFrameChg chg="add del mod">
          <ac:chgData name="Sop Neil" userId="7b1f2d4aaef27d04" providerId="LiveId" clId="{5E4AF5EF-905E-43D5-8C83-39155D75907A}" dt="2021-11-19T12:52:43.296" v="1490" actId="21"/>
          <ac:graphicFrameMkLst>
            <pc:docMk/>
            <pc:sldMk cId="3517827756" sldId="268"/>
            <ac:graphicFrameMk id="7" creationId="{1B7B1EAE-D0BE-4889-A7E5-F2CAA5986E57}"/>
          </ac:graphicFrameMkLst>
        </pc:graphicFrameChg>
        <pc:graphicFrameChg chg="add mod ord modGraphic">
          <ac:chgData name="Sop Neil" userId="7b1f2d4aaef27d04" providerId="LiveId" clId="{5E4AF5EF-905E-43D5-8C83-39155D75907A}" dt="2021-11-22T17:25:40.081" v="3460"/>
          <ac:graphicFrameMkLst>
            <pc:docMk/>
            <pc:sldMk cId="3517827756" sldId="268"/>
            <ac:graphicFrameMk id="8" creationId="{CAAEBF19-8FE0-4BA8-AAC7-266E8211970F}"/>
          </ac:graphicFrameMkLst>
        </pc:graphicFrameChg>
        <pc:graphicFrameChg chg="add del mod">
          <ac:chgData name="Sop Neil" userId="7b1f2d4aaef27d04" providerId="LiveId" clId="{5E4AF5EF-905E-43D5-8C83-39155D75907A}" dt="2021-11-19T12:53:30.072" v="1516"/>
          <ac:graphicFrameMkLst>
            <pc:docMk/>
            <pc:sldMk cId="3517827756" sldId="268"/>
            <ac:graphicFrameMk id="9" creationId="{FFF248B7-B3A9-4290-92F9-C0D79B0F0CC8}"/>
          </ac:graphicFrameMkLst>
        </pc:graphicFrameChg>
        <pc:graphicFrameChg chg="add del mod">
          <ac:chgData name="Sop Neil" userId="7b1f2d4aaef27d04" providerId="LiveId" clId="{5E4AF5EF-905E-43D5-8C83-39155D75907A}" dt="2021-11-19T12:59:15.809" v="1587" actId="21"/>
          <ac:graphicFrameMkLst>
            <pc:docMk/>
            <pc:sldMk cId="3517827756" sldId="268"/>
            <ac:graphicFrameMk id="10" creationId="{8DF33AA9-16F9-4700-973C-6FD38177C772}"/>
          </ac:graphicFrameMkLst>
        </pc:graphicFrameChg>
        <pc:graphicFrameChg chg="add mod modGraphic">
          <ac:chgData name="Sop Neil" userId="7b1f2d4aaef27d04" providerId="LiveId" clId="{5E4AF5EF-905E-43D5-8C83-39155D75907A}" dt="2021-11-22T17:25:40.081" v="3460"/>
          <ac:graphicFrameMkLst>
            <pc:docMk/>
            <pc:sldMk cId="3517827756" sldId="268"/>
            <ac:graphicFrameMk id="11" creationId="{7EC75907-D60C-44D7-80D6-5D49B9D7C888}"/>
          </ac:graphicFrameMkLst>
        </pc:graphicFrameChg>
        <pc:graphicFrameChg chg="add mod modGraphic">
          <ac:chgData name="Sop Neil" userId="7b1f2d4aaef27d04" providerId="LiveId" clId="{5E4AF5EF-905E-43D5-8C83-39155D75907A}" dt="2021-11-22T17:25:40.081" v="3460"/>
          <ac:graphicFrameMkLst>
            <pc:docMk/>
            <pc:sldMk cId="3517827756" sldId="268"/>
            <ac:graphicFrameMk id="14" creationId="{4EDBB5C5-B99B-470E-B1F2-A531034D6FCF}"/>
          </ac:graphicFrameMkLst>
        </pc:graphicFrameChg>
      </pc:sldChg>
      <pc:sldChg chg="addSp modSp new mod setBg">
        <pc:chgData name="Sop Neil" userId="7b1f2d4aaef27d04" providerId="LiveId" clId="{5E4AF5EF-905E-43D5-8C83-39155D75907A}" dt="2021-11-22T17:49:52.213" v="3664" actId="1076"/>
        <pc:sldMkLst>
          <pc:docMk/>
          <pc:sldMk cId="3233063374" sldId="269"/>
        </pc:sldMkLst>
        <pc:spChg chg="add mod">
          <ac:chgData name="Sop Neil" userId="7b1f2d4aaef27d04" providerId="LiveId" clId="{5E4AF5EF-905E-43D5-8C83-39155D75907A}" dt="2021-11-22T17:49:52.213" v="3664" actId="1076"/>
          <ac:spMkLst>
            <pc:docMk/>
            <pc:sldMk cId="3233063374" sldId="269"/>
            <ac:spMk id="3" creationId="{BE0F8D00-9EEE-47AB-BF6C-E6BFEF5B8EDB}"/>
          </ac:spMkLst>
        </pc:spChg>
        <pc:spChg chg="add mod">
          <ac:chgData name="Sop Neil" userId="7b1f2d4aaef27d04" providerId="LiveId" clId="{5E4AF5EF-905E-43D5-8C83-39155D75907A}" dt="2021-11-22T17:25:40.081" v="3460"/>
          <ac:spMkLst>
            <pc:docMk/>
            <pc:sldMk cId="3233063374" sldId="269"/>
            <ac:spMk id="10" creationId="{452B3942-CC42-4D9A-9B72-D788411B83AC}"/>
          </ac:spMkLst>
        </pc:spChg>
        <pc:spChg chg="add mod">
          <ac:chgData name="Sop Neil" userId="7b1f2d4aaef27d04" providerId="LiveId" clId="{5E4AF5EF-905E-43D5-8C83-39155D75907A}" dt="2021-11-22T17:25:40.081" v="3460"/>
          <ac:spMkLst>
            <pc:docMk/>
            <pc:sldMk cId="3233063374" sldId="269"/>
            <ac:spMk id="12" creationId="{23BAF2B9-5FBF-40AF-A5BD-0687C6414A5D}"/>
          </ac:spMkLst>
        </pc:spChg>
        <pc:picChg chg="add mod modCrop">
          <ac:chgData name="Sop Neil" userId="7b1f2d4aaef27d04" providerId="LiveId" clId="{5E4AF5EF-905E-43D5-8C83-39155D75907A}" dt="2021-11-22T17:25:40.081" v="3460"/>
          <ac:picMkLst>
            <pc:docMk/>
            <pc:sldMk cId="3233063374" sldId="269"/>
            <ac:picMk id="5" creationId="{84CF264D-04C2-4F05-A2A0-1054A246BED5}"/>
          </ac:picMkLst>
        </pc:picChg>
        <pc:picChg chg="add mod modCrop">
          <ac:chgData name="Sop Neil" userId="7b1f2d4aaef27d04" providerId="LiveId" clId="{5E4AF5EF-905E-43D5-8C83-39155D75907A}" dt="2021-11-22T17:25:40.081" v="3460"/>
          <ac:picMkLst>
            <pc:docMk/>
            <pc:sldMk cId="3233063374" sldId="269"/>
            <ac:picMk id="7" creationId="{30171CDF-2EAE-4918-861B-F8FDD0D58941}"/>
          </ac:picMkLst>
        </pc:picChg>
        <pc:picChg chg="add mod modCrop">
          <ac:chgData name="Sop Neil" userId="7b1f2d4aaef27d04" providerId="LiveId" clId="{5E4AF5EF-905E-43D5-8C83-39155D75907A}" dt="2021-11-22T17:25:40.081" v="3460"/>
          <ac:picMkLst>
            <pc:docMk/>
            <pc:sldMk cId="3233063374" sldId="269"/>
            <ac:picMk id="9" creationId="{D4F3AB0E-EC34-471C-9828-DF60DBB0CE14}"/>
          </ac:picMkLst>
        </pc:picChg>
        <pc:picChg chg="add mod">
          <ac:chgData name="Sop Neil" userId="7b1f2d4aaef27d04" providerId="LiveId" clId="{5E4AF5EF-905E-43D5-8C83-39155D75907A}" dt="2021-11-22T17:25:40.081" v="3460"/>
          <ac:picMkLst>
            <pc:docMk/>
            <pc:sldMk cId="3233063374" sldId="269"/>
            <ac:picMk id="11" creationId="{DE00E384-3FF1-40F0-98B7-6FAB05D0E0D3}"/>
          </ac:picMkLst>
        </pc:picChg>
        <pc:picChg chg="add mod">
          <ac:chgData name="Sop Neil" userId="7b1f2d4aaef27d04" providerId="LiveId" clId="{5E4AF5EF-905E-43D5-8C83-39155D75907A}" dt="2021-11-22T17:25:40.081" v="3460"/>
          <ac:picMkLst>
            <pc:docMk/>
            <pc:sldMk cId="3233063374" sldId="269"/>
            <ac:picMk id="13" creationId="{65ACB997-1B9A-4736-AD45-A7E6A145937C}"/>
          </ac:picMkLst>
        </pc:picChg>
      </pc:sldChg>
      <pc:sldChg chg="addSp modSp new mod setBg">
        <pc:chgData name="Sop Neil" userId="7b1f2d4aaef27d04" providerId="LiveId" clId="{5E4AF5EF-905E-43D5-8C83-39155D75907A}" dt="2021-11-22T17:51:45.645" v="3691"/>
        <pc:sldMkLst>
          <pc:docMk/>
          <pc:sldMk cId="2935132189" sldId="270"/>
        </pc:sldMkLst>
        <pc:spChg chg="add mod">
          <ac:chgData name="Sop Neil" userId="7b1f2d4aaef27d04" providerId="LiveId" clId="{5E4AF5EF-905E-43D5-8C83-39155D75907A}" dt="2021-11-22T17:50:16.476" v="3669" actId="207"/>
          <ac:spMkLst>
            <pc:docMk/>
            <pc:sldMk cId="2935132189" sldId="270"/>
            <ac:spMk id="3" creationId="{717BC69D-8EAE-4815-A47C-9D64547A9F44}"/>
          </ac:spMkLst>
        </pc:spChg>
        <pc:spChg chg="add mod">
          <ac:chgData name="Sop Neil" userId="7b1f2d4aaef27d04" providerId="LiveId" clId="{5E4AF5EF-905E-43D5-8C83-39155D75907A}" dt="2021-11-22T17:50:07.929" v="3666" actId="207"/>
          <ac:spMkLst>
            <pc:docMk/>
            <pc:sldMk cId="2935132189" sldId="270"/>
            <ac:spMk id="5" creationId="{5CA503A6-D24A-45ED-9452-622FBBF9AC63}"/>
          </ac:spMkLst>
        </pc:spChg>
        <pc:picChg chg="add mod">
          <ac:chgData name="Sop Neil" userId="7b1f2d4aaef27d04" providerId="LiveId" clId="{5E4AF5EF-905E-43D5-8C83-39155D75907A}" dt="2021-11-22T17:25:40.081" v="3460"/>
          <ac:picMkLst>
            <pc:docMk/>
            <pc:sldMk cId="2935132189" sldId="270"/>
            <ac:picMk id="7" creationId="{E901DC71-6B2C-411E-A6C3-E2AD8716CE33}"/>
          </ac:picMkLst>
        </pc:picChg>
      </pc:sldChg>
      <pc:sldChg chg="addSp delSp modSp new mod setBg">
        <pc:chgData name="Sop Neil" userId="7b1f2d4aaef27d04" providerId="LiveId" clId="{5E4AF5EF-905E-43D5-8C83-39155D75907A}" dt="2021-11-22T18:24:23.858" v="3826" actId="732"/>
        <pc:sldMkLst>
          <pc:docMk/>
          <pc:sldMk cId="1925182646" sldId="271"/>
        </pc:sldMkLst>
        <pc:spChg chg="add mod">
          <ac:chgData name="Sop Neil" userId="7b1f2d4aaef27d04" providerId="LiveId" clId="{5E4AF5EF-905E-43D5-8C83-39155D75907A}" dt="2021-11-22T18:20:03.634" v="3794" actId="255"/>
          <ac:spMkLst>
            <pc:docMk/>
            <pc:sldMk cId="1925182646" sldId="271"/>
            <ac:spMk id="2" creationId="{EF7A763E-AEEA-459E-B2C3-1418D8853032}"/>
          </ac:spMkLst>
        </pc:spChg>
        <pc:spChg chg="add del mod">
          <ac:chgData name="Sop Neil" userId="7b1f2d4aaef27d04" providerId="LiveId" clId="{5E4AF5EF-905E-43D5-8C83-39155D75907A}" dt="2021-11-19T14:03:33.274" v="2076" actId="21"/>
          <ac:spMkLst>
            <pc:docMk/>
            <pc:sldMk cId="1925182646" sldId="271"/>
            <ac:spMk id="5" creationId="{EE54FC95-0206-47D3-ACFD-83C30C506E4D}"/>
          </ac:spMkLst>
        </pc:spChg>
        <pc:picChg chg="add del mod modCrop">
          <ac:chgData name="Sop Neil" userId="7b1f2d4aaef27d04" providerId="LiveId" clId="{5E4AF5EF-905E-43D5-8C83-39155D75907A}" dt="2021-11-22T18:24:23.858" v="3826" actId="732"/>
          <ac:picMkLst>
            <pc:docMk/>
            <pc:sldMk cId="1925182646" sldId="271"/>
            <ac:picMk id="4" creationId="{837885ED-BC52-4BF5-9AB3-BB778F6F378A}"/>
          </ac:picMkLst>
        </pc:picChg>
        <pc:picChg chg="add mod">
          <ac:chgData name="Sop Neil" userId="7b1f2d4aaef27d04" providerId="LiveId" clId="{5E4AF5EF-905E-43D5-8C83-39155D75907A}" dt="2021-11-22T18:19:38.923" v="3790" actId="1076"/>
          <ac:picMkLst>
            <pc:docMk/>
            <pc:sldMk cId="1925182646" sldId="271"/>
            <ac:picMk id="6" creationId="{C518B00B-E542-48B8-9EFA-94EABA5084D0}"/>
          </ac:picMkLst>
        </pc:picChg>
      </pc:sldChg>
      <pc:sldChg chg="addSp delSp modSp new mod setBg">
        <pc:chgData name="Sop Neil" userId="7b1f2d4aaef27d04" providerId="LiveId" clId="{5E4AF5EF-905E-43D5-8C83-39155D75907A}" dt="2021-11-22T18:22:21.643" v="3807" actId="14100"/>
        <pc:sldMkLst>
          <pc:docMk/>
          <pc:sldMk cId="1299014273" sldId="272"/>
        </pc:sldMkLst>
        <pc:picChg chg="add mod modCrop">
          <ac:chgData name="Sop Neil" userId="7b1f2d4aaef27d04" providerId="LiveId" clId="{5E4AF5EF-905E-43D5-8C83-39155D75907A}" dt="2021-11-22T18:22:21.643" v="3807" actId="14100"/>
          <ac:picMkLst>
            <pc:docMk/>
            <pc:sldMk cId="1299014273" sldId="272"/>
            <ac:picMk id="3" creationId="{2CF99CFC-BFBA-4AE1-994B-F17CBBADA0A9}"/>
          </ac:picMkLst>
        </pc:picChg>
        <pc:picChg chg="add del mod ord">
          <ac:chgData name="Sop Neil" userId="7b1f2d4aaef27d04" providerId="LiveId" clId="{5E4AF5EF-905E-43D5-8C83-39155D75907A}" dt="2021-11-19T14:07:39.557" v="2096" actId="21"/>
          <ac:picMkLst>
            <pc:docMk/>
            <pc:sldMk cId="1299014273" sldId="272"/>
            <ac:picMk id="4" creationId="{6ECE56F9-6B1F-4302-A801-227DA43C0499}"/>
          </ac:picMkLst>
        </pc:picChg>
        <pc:picChg chg="add del mod">
          <ac:chgData name="Sop Neil" userId="7b1f2d4aaef27d04" providerId="LiveId" clId="{5E4AF5EF-905E-43D5-8C83-39155D75907A}" dt="2021-11-19T14:08:01.728" v="2102" actId="21"/>
          <ac:picMkLst>
            <pc:docMk/>
            <pc:sldMk cId="1299014273" sldId="272"/>
            <ac:picMk id="5" creationId="{F5EA9048-4A43-42C5-A77E-3D3F53EA408B}"/>
          </ac:picMkLst>
        </pc:picChg>
      </pc:sldChg>
      <pc:sldChg chg="addSp delSp modSp new mod ord setBg">
        <pc:chgData name="Sop Neil" userId="7b1f2d4aaef27d04" providerId="LiveId" clId="{5E4AF5EF-905E-43D5-8C83-39155D75907A}" dt="2021-11-23T08:57:00.348" v="4091"/>
        <pc:sldMkLst>
          <pc:docMk/>
          <pc:sldMk cId="2544515430" sldId="273"/>
        </pc:sldMkLst>
        <pc:picChg chg="add del mod">
          <ac:chgData name="Sop Neil" userId="7b1f2d4aaef27d04" providerId="LiveId" clId="{5E4AF5EF-905E-43D5-8C83-39155D75907A}" dt="2021-11-19T14:09:26.615" v="2108" actId="21"/>
          <ac:picMkLst>
            <pc:docMk/>
            <pc:sldMk cId="2544515430" sldId="273"/>
            <ac:picMk id="3" creationId="{A9BDBCF2-C28F-4C17-A100-9E9B83DFAC5B}"/>
          </ac:picMkLst>
        </pc:picChg>
        <pc:picChg chg="add mod modCrop">
          <ac:chgData name="Sop Neil" userId="7b1f2d4aaef27d04" providerId="LiveId" clId="{5E4AF5EF-905E-43D5-8C83-39155D75907A}" dt="2021-11-22T18:24:20.263" v="3823" actId="732"/>
          <ac:picMkLst>
            <pc:docMk/>
            <pc:sldMk cId="2544515430" sldId="273"/>
            <ac:picMk id="5" creationId="{0F3124D6-73A5-40B0-B71E-C1A5F3FA7CD8}"/>
          </ac:picMkLst>
        </pc:picChg>
      </pc:sldChg>
      <pc:sldChg chg="addSp delSp modSp new mod setBg">
        <pc:chgData name="Sop Neil" userId="7b1f2d4aaef27d04" providerId="LiveId" clId="{5E4AF5EF-905E-43D5-8C83-39155D75907A}" dt="2021-11-22T18:24:20.989" v="3824" actId="732"/>
        <pc:sldMkLst>
          <pc:docMk/>
          <pc:sldMk cId="1509158019" sldId="274"/>
        </pc:sldMkLst>
        <pc:picChg chg="add del">
          <ac:chgData name="Sop Neil" userId="7b1f2d4aaef27d04" providerId="LiveId" clId="{5E4AF5EF-905E-43D5-8C83-39155D75907A}" dt="2021-11-19T14:12:24.140" v="2120" actId="21"/>
          <ac:picMkLst>
            <pc:docMk/>
            <pc:sldMk cId="1509158019" sldId="274"/>
            <ac:picMk id="2" creationId="{A99B2A8C-5F10-4930-ABA2-FE6D77CD5E18}"/>
          </ac:picMkLst>
        </pc:picChg>
        <pc:picChg chg="add mod modCrop">
          <ac:chgData name="Sop Neil" userId="7b1f2d4aaef27d04" providerId="LiveId" clId="{5E4AF5EF-905E-43D5-8C83-39155D75907A}" dt="2021-11-22T18:24:20.989" v="3824" actId="732"/>
          <ac:picMkLst>
            <pc:docMk/>
            <pc:sldMk cId="1509158019" sldId="274"/>
            <ac:picMk id="4" creationId="{049EDF13-0546-4C07-A59B-9431BFED88BB}"/>
          </ac:picMkLst>
        </pc:picChg>
      </pc:sldChg>
      <pc:sldChg chg="addSp delSp modSp new mod setBg">
        <pc:chgData name="Sop Neil" userId="7b1f2d4aaef27d04" providerId="LiveId" clId="{5E4AF5EF-905E-43D5-8C83-39155D75907A}" dt="2021-11-22T17:53:14.967" v="3699"/>
        <pc:sldMkLst>
          <pc:docMk/>
          <pc:sldMk cId="1576698543" sldId="275"/>
        </pc:sldMkLst>
        <pc:picChg chg="add del mod">
          <ac:chgData name="Sop Neil" userId="7b1f2d4aaef27d04" providerId="LiveId" clId="{5E4AF5EF-905E-43D5-8C83-39155D75907A}" dt="2021-11-19T14:14:11.688" v="2133" actId="21"/>
          <ac:picMkLst>
            <pc:docMk/>
            <pc:sldMk cId="1576698543" sldId="275"/>
            <ac:picMk id="3" creationId="{85314CEF-CC94-4CD5-8145-C74EC67FBCB3}"/>
          </ac:picMkLst>
        </pc:picChg>
        <pc:picChg chg="add mod modCrop">
          <ac:chgData name="Sop Neil" userId="7b1f2d4aaef27d04" providerId="LiveId" clId="{5E4AF5EF-905E-43D5-8C83-39155D75907A}" dt="2021-11-22T17:25:40.081" v="3460"/>
          <ac:picMkLst>
            <pc:docMk/>
            <pc:sldMk cId="1576698543" sldId="275"/>
            <ac:picMk id="5" creationId="{4DD4B265-05CA-450B-92CB-F625098055ED}"/>
          </ac:picMkLst>
        </pc:picChg>
      </pc:sldChg>
      <pc:sldChg chg="addSp delSp modSp new mod setBg">
        <pc:chgData name="Sop Neil" userId="7b1f2d4aaef27d04" providerId="LiveId" clId="{5E4AF5EF-905E-43D5-8C83-39155D75907A}" dt="2021-11-28T04:06:01.320" v="4450" actId="1076"/>
        <pc:sldMkLst>
          <pc:docMk/>
          <pc:sldMk cId="3621917413" sldId="276"/>
        </pc:sldMkLst>
        <pc:spChg chg="add mod">
          <ac:chgData name="Sop Neil" userId="7b1f2d4aaef27d04" providerId="LiveId" clId="{5E4AF5EF-905E-43D5-8C83-39155D75907A}" dt="2021-11-22T17:55:15.494" v="3716" actId="207"/>
          <ac:spMkLst>
            <pc:docMk/>
            <pc:sldMk cId="3621917413" sldId="276"/>
            <ac:spMk id="2" creationId="{E4DD83A0-22B6-4F56-B7FC-021C30434456}"/>
          </ac:spMkLst>
        </pc:spChg>
        <pc:spChg chg="add del mod">
          <ac:chgData name="Sop Neil" userId="7b1f2d4aaef27d04" providerId="LiveId" clId="{5E4AF5EF-905E-43D5-8C83-39155D75907A}" dt="2021-11-22T17:54:06.614" v="3707" actId="21"/>
          <ac:spMkLst>
            <pc:docMk/>
            <pc:sldMk cId="3621917413" sldId="276"/>
            <ac:spMk id="5" creationId="{3B12F1B1-DB8C-4E20-8B7A-AC353F3561EF}"/>
          </ac:spMkLst>
        </pc:spChg>
        <pc:spChg chg="add del mod">
          <ac:chgData name="Sop Neil" userId="7b1f2d4aaef27d04" providerId="LiveId" clId="{5E4AF5EF-905E-43D5-8C83-39155D75907A}" dt="2021-11-22T17:53:59.401" v="3705" actId="21"/>
          <ac:spMkLst>
            <pc:docMk/>
            <pc:sldMk cId="3621917413" sldId="276"/>
            <ac:spMk id="6" creationId="{1B3B2BC8-46AB-43EE-8472-F7FED94EC7C5}"/>
          </ac:spMkLst>
        </pc:spChg>
        <pc:spChg chg="add del mod">
          <ac:chgData name="Sop Neil" userId="7b1f2d4aaef27d04" providerId="LiveId" clId="{5E4AF5EF-905E-43D5-8C83-39155D75907A}" dt="2021-11-22T17:54:03.401" v="3706" actId="21"/>
          <ac:spMkLst>
            <pc:docMk/>
            <pc:sldMk cId="3621917413" sldId="276"/>
            <ac:spMk id="7" creationId="{F2AEE8B8-AA0B-422D-96A8-BFEAA161180D}"/>
          </ac:spMkLst>
        </pc:spChg>
        <pc:picChg chg="add del mod">
          <ac:chgData name="Sop Neil" userId="7b1f2d4aaef27d04" providerId="LiveId" clId="{5E4AF5EF-905E-43D5-8C83-39155D75907A}" dt="2021-11-19T14:23:00.839" v="2161" actId="21"/>
          <ac:picMkLst>
            <pc:docMk/>
            <pc:sldMk cId="3621917413" sldId="276"/>
            <ac:picMk id="3" creationId="{35D236CC-0028-4F36-AD7A-50CDEA06B2F2}"/>
          </ac:picMkLst>
        </pc:picChg>
        <pc:picChg chg="add del mod ord modCrop">
          <ac:chgData name="Sop Neil" userId="7b1f2d4aaef27d04" providerId="LiveId" clId="{5E4AF5EF-905E-43D5-8C83-39155D75907A}" dt="2021-11-28T04:06:01.320" v="4450" actId="1076"/>
          <ac:picMkLst>
            <pc:docMk/>
            <pc:sldMk cId="3621917413" sldId="276"/>
            <ac:picMk id="4" creationId="{335574BE-5AF1-481B-AAE9-42B4AA24EA54}"/>
          </ac:picMkLst>
        </pc:picChg>
      </pc:sldChg>
      <pc:sldChg chg="addSp modSp new mod setBg">
        <pc:chgData name="Sop Neil" userId="7b1f2d4aaef27d04" providerId="LiveId" clId="{5E4AF5EF-905E-43D5-8C83-39155D75907A}" dt="2021-11-22T18:13:19.495" v="3749"/>
        <pc:sldMkLst>
          <pc:docMk/>
          <pc:sldMk cId="2182516912" sldId="277"/>
        </pc:sldMkLst>
        <pc:picChg chg="add mod modCrop">
          <ac:chgData name="Sop Neil" userId="7b1f2d4aaef27d04" providerId="LiveId" clId="{5E4AF5EF-905E-43D5-8C83-39155D75907A}" dt="2021-11-22T18:12:11.082" v="3746" actId="14100"/>
          <ac:picMkLst>
            <pc:docMk/>
            <pc:sldMk cId="2182516912" sldId="277"/>
            <ac:picMk id="3" creationId="{4B0D2659-3ABC-41C7-90FB-6C0DB9C3678F}"/>
          </ac:picMkLst>
        </pc:picChg>
      </pc:sldChg>
      <pc:sldChg chg="addSp delSp modSp new mod setBg">
        <pc:chgData name="Sop Neil" userId="7b1f2d4aaef27d04" providerId="LiveId" clId="{5E4AF5EF-905E-43D5-8C83-39155D75907A}" dt="2021-11-27T15:17:07.477" v="4254"/>
        <pc:sldMkLst>
          <pc:docMk/>
          <pc:sldMk cId="3493980380" sldId="278"/>
        </pc:sldMkLst>
        <pc:spChg chg="add mod">
          <ac:chgData name="Sop Neil" userId="7b1f2d4aaef27d04" providerId="LiveId" clId="{5E4AF5EF-905E-43D5-8C83-39155D75907A}" dt="2021-11-27T15:06:56.750" v="4178" actId="14100"/>
          <ac:spMkLst>
            <pc:docMk/>
            <pc:sldMk cId="3493980380" sldId="278"/>
            <ac:spMk id="3" creationId="{C63956D2-7795-42A2-A1F6-326329AE0839}"/>
          </ac:spMkLst>
        </pc:spChg>
        <pc:spChg chg="add del">
          <ac:chgData name="Sop Neil" userId="7b1f2d4aaef27d04" providerId="LiveId" clId="{5E4AF5EF-905E-43D5-8C83-39155D75907A}" dt="2021-11-27T15:07:27.166" v="4180" actId="21"/>
          <ac:spMkLst>
            <pc:docMk/>
            <pc:sldMk cId="3493980380" sldId="278"/>
            <ac:spMk id="5" creationId="{2B47E66F-4175-48BC-983E-E7689EDBFA04}"/>
          </ac:spMkLst>
        </pc:spChg>
        <pc:spChg chg="add mod">
          <ac:chgData name="Sop Neil" userId="7b1f2d4aaef27d04" providerId="LiveId" clId="{5E4AF5EF-905E-43D5-8C83-39155D75907A}" dt="2021-11-27T15:14:30.275" v="4227" actId="115"/>
          <ac:spMkLst>
            <pc:docMk/>
            <pc:sldMk cId="3493980380" sldId="278"/>
            <ac:spMk id="7" creationId="{52CE0093-ACF7-4B06-BB86-6A2E1BC2D456}"/>
          </ac:spMkLst>
        </pc:spChg>
        <pc:spChg chg="add mod">
          <ac:chgData name="Sop Neil" userId="7b1f2d4aaef27d04" providerId="LiveId" clId="{5E4AF5EF-905E-43D5-8C83-39155D75907A}" dt="2021-11-27T15:16:50.014" v="4248" actId="1076"/>
          <ac:spMkLst>
            <pc:docMk/>
            <pc:sldMk cId="3493980380" sldId="278"/>
            <ac:spMk id="9" creationId="{CD2744FF-6754-46F2-8570-45A858294ECC}"/>
          </ac:spMkLst>
        </pc:spChg>
        <pc:cxnChg chg="add mod">
          <ac:chgData name="Sop Neil" userId="7b1f2d4aaef27d04" providerId="LiveId" clId="{5E4AF5EF-905E-43D5-8C83-39155D75907A}" dt="2021-11-27T15:09:05.761" v="4192" actId="13822"/>
          <ac:cxnSpMkLst>
            <pc:docMk/>
            <pc:sldMk cId="3493980380" sldId="278"/>
            <ac:cxnSpMk id="11" creationId="{803CD07A-508B-4E3A-948F-0CDCB5583402}"/>
          </ac:cxnSpMkLst>
        </pc:cxnChg>
      </pc:sldChg>
      <pc:sldChg chg="addSp delSp modSp new mod setBg">
        <pc:chgData name="Sop Neil" userId="7b1f2d4aaef27d04" providerId="LiveId" clId="{5E4AF5EF-905E-43D5-8C83-39155D75907A}" dt="2021-11-28T04:05:39.935" v="4448" actId="14100"/>
        <pc:sldMkLst>
          <pc:docMk/>
          <pc:sldMk cId="414001329" sldId="279"/>
        </pc:sldMkLst>
        <pc:spChg chg="add mod">
          <ac:chgData name="Sop Neil" userId="7b1f2d4aaef27d04" providerId="LiveId" clId="{5E4AF5EF-905E-43D5-8C83-39155D75907A}" dt="2021-11-28T04:05:01.571" v="4444" actId="115"/>
          <ac:spMkLst>
            <pc:docMk/>
            <pc:sldMk cId="414001329" sldId="279"/>
            <ac:spMk id="2" creationId="{C42C2C7F-49FD-412D-B83B-4706F3DF3B64}"/>
          </ac:spMkLst>
        </pc:spChg>
        <pc:picChg chg="add del mod modCrop">
          <ac:chgData name="Sop Neil" userId="7b1f2d4aaef27d04" providerId="LiveId" clId="{5E4AF5EF-905E-43D5-8C83-39155D75907A}" dt="2021-11-27T14:57:35.021" v="4115" actId="21"/>
          <ac:picMkLst>
            <pc:docMk/>
            <pc:sldMk cId="414001329" sldId="279"/>
            <ac:picMk id="4" creationId="{77E24175-A166-410A-B6C4-1C9025E4C5B4}"/>
          </ac:picMkLst>
        </pc:picChg>
        <pc:picChg chg="add mod modCrop">
          <ac:chgData name="Sop Neil" userId="7b1f2d4aaef27d04" providerId="LiveId" clId="{5E4AF5EF-905E-43D5-8C83-39155D75907A}" dt="2021-11-28T04:05:39.935" v="4448" actId="14100"/>
          <ac:picMkLst>
            <pc:docMk/>
            <pc:sldMk cId="414001329" sldId="279"/>
            <ac:picMk id="6" creationId="{DFA1366D-46FF-4931-BC66-09949DA7E619}"/>
          </ac:picMkLst>
        </pc:picChg>
      </pc:sldChg>
      <pc:sldChg chg="addSp modSp new mod setBg">
        <pc:chgData name="Sop Neil" userId="7b1f2d4aaef27d04" providerId="LiveId" clId="{5E4AF5EF-905E-43D5-8C83-39155D75907A}" dt="2021-11-27T15:03:41.128" v="4164"/>
        <pc:sldMkLst>
          <pc:docMk/>
          <pc:sldMk cId="2969444936" sldId="280"/>
        </pc:sldMkLst>
        <pc:picChg chg="add mod">
          <ac:chgData name="Sop Neil" userId="7b1f2d4aaef27d04" providerId="LiveId" clId="{5E4AF5EF-905E-43D5-8C83-39155D75907A}" dt="2021-11-27T14:43:40.403" v="4109" actId="1076"/>
          <ac:picMkLst>
            <pc:docMk/>
            <pc:sldMk cId="2969444936" sldId="280"/>
            <ac:picMk id="3" creationId="{6041A26C-22AE-4390-AF9C-4992E999F57F}"/>
          </ac:picMkLst>
        </pc:picChg>
        <pc:picChg chg="add mod">
          <ac:chgData name="Sop Neil" userId="7b1f2d4aaef27d04" providerId="LiveId" clId="{5E4AF5EF-905E-43D5-8C83-39155D75907A}" dt="2021-11-27T14:44:58.439" v="4112" actId="14100"/>
          <ac:picMkLst>
            <pc:docMk/>
            <pc:sldMk cId="2969444936" sldId="280"/>
            <ac:picMk id="5" creationId="{4514EB9B-71B6-4A4A-A968-220E49E49EA3}"/>
          </ac:picMkLst>
        </pc:picChg>
      </pc:sldChg>
      <pc:sldChg chg="addSp modSp new mod setBg">
        <pc:chgData name="Sop Neil" userId="7b1f2d4aaef27d04" providerId="LiveId" clId="{5E4AF5EF-905E-43D5-8C83-39155D75907A}" dt="2021-11-28T04:05:22.560" v="4446" actId="732"/>
        <pc:sldMkLst>
          <pc:docMk/>
          <pc:sldMk cId="4252155507" sldId="281"/>
        </pc:sldMkLst>
        <pc:spChg chg="add mod">
          <ac:chgData name="Sop Neil" userId="7b1f2d4aaef27d04" providerId="LiveId" clId="{5E4AF5EF-905E-43D5-8C83-39155D75907A}" dt="2021-11-28T04:05:07.715" v="4445" actId="115"/>
          <ac:spMkLst>
            <pc:docMk/>
            <pc:sldMk cId="4252155507" sldId="281"/>
            <ac:spMk id="2" creationId="{94F437FB-F030-4A28-B725-19962E3724CB}"/>
          </ac:spMkLst>
        </pc:spChg>
        <pc:picChg chg="add mod modCrop">
          <ac:chgData name="Sop Neil" userId="7b1f2d4aaef27d04" providerId="LiveId" clId="{5E4AF5EF-905E-43D5-8C83-39155D75907A}" dt="2021-11-28T04:05:22.560" v="4446" actId="732"/>
          <ac:picMkLst>
            <pc:docMk/>
            <pc:sldMk cId="4252155507" sldId="281"/>
            <ac:picMk id="4" creationId="{E4321EC6-3E10-457E-BA07-538B3C422582}"/>
          </ac:picMkLst>
        </pc:picChg>
      </pc:sldChg>
      <pc:sldChg chg="addSp modSp new mod">
        <pc:chgData name="Sop Neil" userId="7b1f2d4aaef27d04" providerId="LiveId" clId="{5E4AF5EF-905E-43D5-8C83-39155D75907A}" dt="2021-11-27T15:22:38.535" v="4406" actId="2711"/>
        <pc:sldMkLst>
          <pc:docMk/>
          <pc:sldMk cId="238936448" sldId="282"/>
        </pc:sldMkLst>
        <pc:spChg chg="add mod">
          <ac:chgData name="Sop Neil" userId="7b1f2d4aaef27d04" providerId="LiveId" clId="{5E4AF5EF-905E-43D5-8C83-39155D75907A}" dt="2021-11-27T15:17:24.903" v="4255" actId="20577"/>
          <ac:spMkLst>
            <pc:docMk/>
            <pc:sldMk cId="238936448" sldId="282"/>
            <ac:spMk id="3" creationId="{AD57038A-B198-4FF3-BAF2-FACAE93B0121}"/>
          </ac:spMkLst>
        </pc:spChg>
        <pc:spChg chg="add mod">
          <ac:chgData name="Sop Neil" userId="7b1f2d4aaef27d04" providerId="LiveId" clId="{5E4AF5EF-905E-43D5-8C83-39155D75907A}" dt="2021-11-27T15:18:58.669" v="4330" actId="255"/>
          <ac:spMkLst>
            <pc:docMk/>
            <pc:sldMk cId="238936448" sldId="282"/>
            <ac:spMk id="5" creationId="{ED477309-09AE-41CC-A2D5-BE85277B706C}"/>
          </ac:spMkLst>
        </pc:spChg>
        <pc:spChg chg="add mod">
          <ac:chgData name="Sop Neil" userId="7b1f2d4aaef27d04" providerId="LiveId" clId="{5E4AF5EF-905E-43D5-8C83-39155D75907A}" dt="2021-11-27T15:22:38.535" v="4406" actId="2711"/>
          <ac:spMkLst>
            <pc:docMk/>
            <pc:sldMk cId="238936448" sldId="282"/>
            <ac:spMk id="6" creationId="{BF598F76-BD6C-43E4-B260-21CABAD2B97F}"/>
          </ac:spMkLst>
        </pc:spChg>
      </pc:sldChg>
      <pc:sldMasterChg chg="modSp modSldLayout">
        <pc:chgData name="Sop Neil" userId="7b1f2d4aaef27d04" providerId="LiveId" clId="{5E4AF5EF-905E-43D5-8C83-39155D75907A}" dt="2021-11-22T17:25:40.081" v="3460"/>
        <pc:sldMasterMkLst>
          <pc:docMk/>
          <pc:sldMasterMk cId="3412854358" sldId="2147484126"/>
        </pc:sldMasterMkLst>
        <pc:spChg chg="mod">
          <ac:chgData name="Sop Neil" userId="7b1f2d4aaef27d04" providerId="LiveId" clId="{5E4AF5EF-905E-43D5-8C83-39155D75907A}" dt="2021-11-22T17:25:40.081" v="3460"/>
          <ac:spMkLst>
            <pc:docMk/>
            <pc:sldMasterMk cId="3412854358" sldId="2147484126"/>
            <ac:spMk id="2" creationId="{00000000-0000-0000-0000-000000000000}"/>
          </ac:spMkLst>
        </pc:spChg>
        <pc:spChg chg="mod">
          <ac:chgData name="Sop Neil" userId="7b1f2d4aaef27d04" providerId="LiveId" clId="{5E4AF5EF-905E-43D5-8C83-39155D75907A}" dt="2021-11-22T17:25:40.081" v="3460"/>
          <ac:spMkLst>
            <pc:docMk/>
            <pc:sldMasterMk cId="3412854358" sldId="2147484126"/>
            <ac:spMk id="3" creationId="{00000000-0000-0000-0000-000000000000}"/>
          </ac:spMkLst>
        </pc:spChg>
        <pc:spChg chg="mod">
          <ac:chgData name="Sop Neil" userId="7b1f2d4aaef27d04" providerId="LiveId" clId="{5E4AF5EF-905E-43D5-8C83-39155D75907A}" dt="2021-11-22T17:25:40.081" v="3460"/>
          <ac:spMkLst>
            <pc:docMk/>
            <pc:sldMasterMk cId="3412854358" sldId="2147484126"/>
            <ac:spMk id="4" creationId="{00000000-0000-0000-0000-000000000000}"/>
          </ac:spMkLst>
        </pc:spChg>
        <pc:spChg chg="mod">
          <ac:chgData name="Sop Neil" userId="7b1f2d4aaef27d04" providerId="LiveId" clId="{5E4AF5EF-905E-43D5-8C83-39155D75907A}" dt="2021-11-22T17:25:40.081" v="3460"/>
          <ac:spMkLst>
            <pc:docMk/>
            <pc:sldMasterMk cId="3412854358" sldId="2147484126"/>
            <ac:spMk id="5" creationId="{00000000-0000-0000-0000-000000000000}"/>
          </ac:spMkLst>
        </pc:spChg>
        <pc:spChg chg="mod">
          <ac:chgData name="Sop Neil" userId="7b1f2d4aaef27d04" providerId="LiveId" clId="{5E4AF5EF-905E-43D5-8C83-39155D75907A}" dt="2021-11-22T17:25:40.081" v="3460"/>
          <ac:spMkLst>
            <pc:docMk/>
            <pc:sldMasterMk cId="3412854358" sldId="2147484126"/>
            <ac:spMk id="6" creationId="{00000000-0000-0000-0000-000000000000}"/>
          </ac:spMkLst>
        </pc:spChg>
        <pc:sldLayoutChg chg="modSp">
          <pc:chgData name="Sop Neil" userId="7b1f2d4aaef27d04" providerId="LiveId" clId="{5E4AF5EF-905E-43D5-8C83-39155D75907A}" dt="2021-11-22T17:25:40.081" v="3460"/>
          <pc:sldLayoutMkLst>
            <pc:docMk/>
            <pc:sldMasterMk cId="3412854358" sldId="2147484126"/>
            <pc:sldLayoutMk cId="336906266" sldId="2147484127"/>
          </pc:sldLayoutMkLst>
          <pc:spChg chg="mod">
            <ac:chgData name="Sop Neil" userId="7b1f2d4aaef27d04" providerId="LiveId" clId="{5E4AF5EF-905E-43D5-8C83-39155D75907A}" dt="2021-11-22T17:25:40.081" v="3460"/>
            <ac:spMkLst>
              <pc:docMk/>
              <pc:sldMasterMk cId="3412854358" sldId="2147484126"/>
              <pc:sldLayoutMk cId="336906266" sldId="2147484127"/>
              <ac:spMk id="2" creationId="{00000000-0000-0000-0000-000000000000}"/>
            </ac:spMkLst>
          </pc:spChg>
          <pc:spChg chg="mod">
            <ac:chgData name="Sop Neil" userId="7b1f2d4aaef27d04" providerId="LiveId" clId="{5E4AF5EF-905E-43D5-8C83-39155D75907A}" dt="2021-11-22T17:25:40.081" v="3460"/>
            <ac:spMkLst>
              <pc:docMk/>
              <pc:sldMasterMk cId="3412854358" sldId="2147484126"/>
              <pc:sldLayoutMk cId="336906266" sldId="2147484127"/>
              <ac:spMk id="3" creationId="{00000000-0000-0000-0000-000000000000}"/>
            </ac:spMkLst>
          </pc:spChg>
        </pc:sldLayoutChg>
        <pc:sldLayoutChg chg="modSp">
          <pc:chgData name="Sop Neil" userId="7b1f2d4aaef27d04" providerId="LiveId" clId="{5E4AF5EF-905E-43D5-8C83-39155D75907A}" dt="2021-11-22T17:25:40.081" v="3460"/>
          <pc:sldLayoutMkLst>
            <pc:docMk/>
            <pc:sldMasterMk cId="3412854358" sldId="2147484126"/>
            <pc:sldLayoutMk cId="4157276948" sldId="2147484129"/>
          </pc:sldLayoutMkLst>
          <pc:spChg chg="mod">
            <ac:chgData name="Sop Neil" userId="7b1f2d4aaef27d04" providerId="LiveId" clId="{5E4AF5EF-905E-43D5-8C83-39155D75907A}" dt="2021-11-22T17:25:40.081" v="3460"/>
            <ac:spMkLst>
              <pc:docMk/>
              <pc:sldMasterMk cId="3412854358" sldId="2147484126"/>
              <pc:sldLayoutMk cId="4157276948" sldId="2147484129"/>
              <ac:spMk id="2" creationId="{00000000-0000-0000-0000-000000000000}"/>
            </ac:spMkLst>
          </pc:spChg>
          <pc:spChg chg="mod">
            <ac:chgData name="Sop Neil" userId="7b1f2d4aaef27d04" providerId="LiveId" clId="{5E4AF5EF-905E-43D5-8C83-39155D75907A}" dt="2021-11-22T17:25:40.081" v="3460"/>
            <ac:spMkLst>
              <pc:docMk/>
              <pc:sldMasterMk cId="3412854358" sldId="2147484126"/>
              <pc:sldLayoutMk cId="4157276948" sldId="2147484129"/>
              <ac:spMk id="3" creationId="{00000000-0000-0000-0000-000000000000}"/>
            </ac:spMkLst>
          </pc:spChg>
        </pc:sldLayoutChg>
        <pc:sldLayoutChg chg="modSp">
          <pc:chgData name="Sop Neil" userId="7b1f2d4aaef27d04" providerId="LiveId" clId="{5E4AF5EF-905E-43D5-8C83-39155D75907A}" dt="2021-11-22T17:25:40.081" v="3460"/>
          <pc:sldLayoutMkLst>
            <pc:docMk/>
            <pc:sldMasterMk cId="3412854358" sldId="2147484126"/>
            <pc:sldLayoutMk cId="570843072" sldId="2147484130"/>
          </pc:sldLayoutMkLst>
          <pc:spChg chg="mod">
            <ac:chgData name="Sop Neil" userId="7b1f2d4aaef27d04" providerId="LiveId" clId="{5E4AF5EF-905E-43D5-8C83-39155D75907A}" dt="2021-11-22T17:25:40.081" v="3460"/>
            <ac:spMkLst>
              <pc:docMk/>
              <pc:sldMasterMk cId="3412854358" sldId="2147484126"/>
              <pc:sldLayoutMk cId="570843072" sldId="2147484130"/>
              <ac:spMk id="3" creationId="{00000000-0000-0000-0000-000000000000}"/>
            </ac:spMkLst>
          </pc:spChg>
          <pc:spChg chg="mod">
            <ac:chgData name="Sop Neil" userId="7b1f2d4aaef27d04" providerId="LiveId" clId="{5E4AF5EF-905E-43D5-8C83-39155D75907A}" dt="2021-11-22T17:25:40.081" v="3460"/>
            <ac:spMkLst>
              <pc:docMk/>
              <pc:sldMasterMk cId="3412854358" sldId="2147484126"/>
              <pc:sldLayoutMk cId="570843072" sldId="2147484130"/>
              <ac:spMk id="4" creationId="{00000000-0000-0000-0000-000000000000}"/>
            </ac:spMkLst>
          </pc:spChg>
        </pc:sldLayoutChg>
        <pc:sldLayoutChg chg="modSp">
          <pc:chgData name="Sop Neil" userId="7b1f2d4aaef27d04" providerId="LiveId" clId="{5E4AF5EF-905E-43D5-8C83-39155D75907A}" dt="2021-11-22T17:25:40.081" v="3460"/>
          <pc:sldLayoutMkLst>
            <pc:docMk/>
            <pc:sldMasterMk cId="3412854358" sldId="2147484126"/>
            <pc:sldLayoutMk cId="4177708915" sldId="2147484131"/>
          </pc:sldLayoutMkLst>
          <pc:spChg chg="mod">
            <ac:chgData name="Sop Neil" userId="7b1f2d4aaef27d04" providerId="LiveId" clId="{5E4AF5EF-905E-43D5-8C83-39155D75907A}" dt="2021-11-22T17:25:40.081" v="3460"/>
            <ac:spMkLst>
              <pc:docMk/>
              <pc:sldMasterMk cId="3412854358" sldId="2147484126"/>
              <pc:sldLayoutMk cId="4177708915" sldId="2147484131"/>
              <ac:spMk id="3" creationId="{00000000-0000-0000-0000-000000000000}"/>
            </ac:spMkLst>
          </pc:spChg>
          <pc:spChg chg="mod">
            <ac:chgData name="Sop Neil" userId="7b1f2d4aaef27d04" providerId="LiveId" clId="{5E4AF5EF-905E-43D5-8C83-39155D75907A}" dt="2021-11-22T17:25:40.081" v="3460"/>
            <ac:spMkLst>
              <pc:docMk/>
              <pc:sldMasterMk cId="3412854358" sldId="2147484126"/>
              <pc:sldLayoutMk cId="4177708915" sldId="2147484131"/>
              <ac:spMk id="4" creationId="{00000000-0000-0000-0000-000000000000}"/>
            </ac:spMkLst>
          </pc:spChg>
          <pc:spChg chg="mod">
            <ac:chgData name="Sop Neil" userId="7b1f2d4aaef27d04" providerId="LiveId" clId="{5E4AF5EF-905E-43D5-8C83-39155D75907A}" dt="2021-11-22T17:25:40.081" v="3460"/>
            <ac:spMkLst>
              <pc:docMk/>
              <pc:sldMasterMk cId="3412854358" sldId="2147484126"/>
              <pc:sldLayoutMk cId="4177708915" sldId="2147484131"/>
              <ac:spMk id="6" creationId="{00000000-0000-0000-0000-000000000000}"/>
            </ac:spMkLst>
          </pc:spChg>
          <pc:spChg chg="mod">
            <ac:chgData name="Sop Neil" userId="7b1f2d4aaef27d04" providerId="LiveId" clId="{5E4AF5EF-905E-43D5-8C83-39155D75907A}" dt="2021-11-22T17:25:40.081" v="3460"/>
            <ac:spMkLst>
              <pc:docMk/>
              <pc:sldMasterMk cId="3412854358" sldId="2147484126"/>
              <pc:sldLayoutMk cId="4177708915" sldId="2147484131"/>
              <ac:spMk id="11" creationId="{00000000-0000-0000-0000-000000000000}"/>
            </ac:spMkLst>
          </pc:spChg>
        </pc:sldLayoutChg>
        <pc:sldLayoutChg chg="modSp">
          <pc:chgData name="Sop Neil" userId="7b1f2d4aaef27d04" providerId="LiveId" clId="{5E4AF5EF-905E-43D5-8C83-39155D75907A}" dt="2021-11-22T17:25:40.081" v="3460"/>
          <pc:sldLayoutMkLst>
            <pc:docMk/>
            <pc:sldMasterMk cId="3412854358" sldId="2147484126"/>
            <pc:sldLayoutMk cId="611850443" sldId="2147484134"/>
          </pc:sldLayoutMkLst>
          <pc:spChg chg="mod">
            <ac:chgData name="Sop Neil" userId="7b1f2d4aaef27d04" providerId="LiveId" clId="{5E4AF5EF-905E-43D5-8C83-39155D75907A}" dt="2021-11-22T17:25:40.081" v="3460"/>
            <ac:spMkLst>
              <pc:docMk/>
              <pc:sldMasterMk cId="3412854358" sldId="2147484126"/>
              <pc:sldLayoutMk cId="611850443" sldId="2147484134"/>
              <ac:spMk id="2" creationId="{00000000-0000-0000-0000-000000000000}"/>
            </ac:spMkLst>
          </pc:spChg>
          <pc:spChg chg="mod">
            <ac:chgData name="Sop Neil" userId="7b1f2d4aaef27d04" providerId="LiveId" clId="{5E4AF5EF-905E-43D5-8C83-39155D75907A}" dt="2021-11-22T17:25:40.081" v="3460"/>
            <ac:spMkLst>
              <pc:docMk/>
              <pc:sldMasterMk cId="3412854358" sldId="2147484126"/>
              <pc:sldLayoutMk cId="611850443" sldId="2147484134"/>
              <ac:spMk id="3" creationId="{00000000-0000-0000-0000-000000000000}"/>
            </ac:spMkLst>
          </pc:spChg>
          <pc:spChg chg="mod">
            <ac:chgData name="Sop Neil" userId="7b1f2d4aaef27d04" providerId="LiveId" clId="{5E4AF5EF-905E-43D5-8C83-39155D75907A}" dt="2021-11-22T17:25:40.081" v="3460"/>
            <ac:spMkLst>
              <pc:docMk/>
              <pc:sldMasterMk cId="3412854358" sldId="2147484126"/>
              <pc:sldLayoutMk cId="611850443" sldId="2147484134"/>
              <ac:spMk id="4" creationId="{00000000-0000-0000-0000-000000000000}"/>
            </ac:spMkLst>
          </pc:spChg>
          <pc:spChg chg="mod">
            <ac:chgData name="Sop Neil" userId="7b1f2d4aaef27d04" providerId="LiveId" clId="{5E4AF5EF-905E-43D5-8C83-39155D75907A}" dt="2021-11-22T17:25:40.081" v="3460"/>
            <ac:spMkLst>
              <pc:docMk/>
              <pc:sldMasterMk cId="3412854358" sldId="2147484126"/>
              <pc:sldLayoutMk cId="611850443" sldId="2147484134"/>
              <ac:spMk id="10" creationId="{00000000-0000-0000-0000-000000000000}"/>
            </ac:spMkLst>
          </pc:spChg>
          <pc:spChg chg="mod">
            <ac:chgData name="Sop Neil" userId="7b1f2d4aaef27d04" providerId="LiveId" clId="{5E4AF5EF-905E-43D5-8C83-39155D75907A}" dt="2021-11-22T17:25:40.081" v="3460"/>
            <ac:spMkLst>
              <pc:docMk/>
              <pc:sldMasterMk cId="3412854358" sldId="2147484126"/>
              <pc:sldLayoutMk cId="611850443" sldId="2147484134"/>
              <ac:spMk id="26" creationId="{00000000-0000-0000-0000-000000000000}"/>
            </ac:spMkLst>
          </pc:spChg>
        </pc:sldLayoutChg>
        <pc:sldLayoutChg chg="modSp">
          <pc:chgData name="Sop Neil" userId="7b1f2d4aaef27d04" providerId="LiveId" clId="{5E4AF5EF-905E-43D5-8C83-39155D75907A}" dt="2021-11-22T17:25:40.081" v="3460"/>
          <pc:sldLayoutMkLst>
            <pc:docMk/>
            <pc:sldMasterMk cId="3412854358" sldId="2147484126"/>
            <pc:sldLayoutMk cId="2496412647" sldId="2147484135"/>
          </pc:sldLayoutMkLst>
          <pc:spChg chg="mod">
            <ac:chgData name="Sop Neil" userId="7b1f2d4aaef27d04" providerId="LiveId" clId="{5E4AF5EF-905E-43D5-8C83-39155D75907A}" dt="2021-11-22T17:25:40.081" v="3460"/>
            <ac:spMkLst>
              <pc:docMk/>
              <pc:sldMasterMk cId="3412854358" sldId="2147484126"/>
              <pc:sldLayoutMk cId="2496412647" sldId="2147484135"/>
              <ac:spMk id="2" creationId="{00000000-0000-0000-0000-000000000000}"/>
            </ac:spMkLst>
          </pc:spChg>
          <pc:spChg chg="mod">
            <ac:chgData name="Sop Neil" userId="7b1f2d4aaef27d04" providerId="LiveId" clId="{5E4AF5EF-905E-43D5-8C83-39155D75907A}" dt="2021-11-22T17:25:40.081" v="3460"/>
            <ac:spMkLst>
              <pc:docMk/>
              <pc:sldMasterMk cId="3412854358" sldId="2147484126"/>
              <pc:sldLayoutMk cId="2496412647" sldId="2147484135"/>
              <ac:spMk id="3" creationId="{00000000-0000-0000-0000-000000000000}"/>
            </ac:spMkLst>
          </pc:spChg>
          <pc:spChg chg="mod">
            <ac:chgData name="Sop Neil" userId="7b1f2d4aaef27d04" providerId="LiveId" clId="{5E4AF5EF-905E-43D5-8C83-39155D75907A}" dt="2021-11-22T17:25:40.081" v="3460"/>
            <ac:spMkLst>
              <pc:docMk/>
              <pc:sldMasterMk cId="3412854358" sldId="2147484126"/>
              <pc:sldLayoutMk cId="2496412647" sldId="2147484135"/>
              <ac:spMk id="4" creationId="{00000000-0000-0000-0000-000000000000}"/>
            </ac:spMkLst>
          </pc:spChg>
          <pc:spChg chg="mod">
            <ac:chgData name="Sop Neil" userId="7b1f2d4aaef27d04" providerId="LiveId" clId="{5E4AF5EF-905E-43D5-8C83-39155D75907A}" dt="2021-11-22T17:25:40.081" v="3460"/>
            <ac:spMkLst>
              <pc:docMk/>
              <pc:sldMasterMk cId="3412854358" sldId="2147484126"/>
              <pc:sldLayoutMk cId="2496412647" sldId="2147484135"/>
              <ac:spMk id="9" creationId="{00000000-0000-0000-0000-000000000000}"/>
            </ac:spMkLst>
          </pc:spChg>
          <pc:spChg chg="mod">
            <ac:chgData name="Sop Neil" userId="7b1f2d4aaef27d04" providerId="LiveId" clId="{5E4AF5EF-905E-43D5-8C83-39155D75907A}" dt="2021-11-22T17:25:40.081" v="3460"/>
            <ac:spMkLst>
              <pc:docMk/>
              <pc:sldMasterMk cId="3412854358" sldId="2147484126"/>
              <pc:sldLayoutMk cId="2496412647" sldId="2147484135"/>
              <ac:spMk id="18" creationId="{00000000-0000-0000-0000-000000000000}"/>
            </ac:spMkLst>
          </pc:spChg>
        </pc:sldLayoutChg>
        <pc:sldLayoutChg chg="modSp">
          <pc:chgData name="Sop Neil" userId="7b1f2d4aaef27d04" providerId="LiveId" clId="{5E4AF5EF-905E-43D5-8C83-39155D75907A}" dt="2021-11-22T17:25:40.081" v="3460"/>
          <pc:sldLayoutMkLst>
            <pc:docMk/>
            <pc:sldMasterMk cId="3412854358" sldId="2147484126"/>
            <pc:sldLayoutMk cId="3158864506" sldId="2147484137"/>
          </pc:sldLayoutMkLst>
          <pc:spChg chg="mod">
            <ac:chgData name="Sop Neil" userId="7b1f2d4aaef27d04" providerId="LiveId" clId="{5E4AF5EF-905E-43D5-8C83-39155D75907A}" dt="2021-11-22T17:25:40.081" v="3460"/>
            <ac:spMkLst>
              <pc:docMk/>
              <pc:sldMasterMk cId="3412854358" sldId="2147484126"/>
              <pc:sldLayoutMk cId="3158864506" sldId="2147484137"/>
              <ac:spMk id="2" creationId="{00000000-0000-0000-0000-000000000000}"/>
            </ac:spMkLst>
          </pc:spChg>
          <pc:spChg chg="mod">
            <ac:chgData name="Sop Neil" userId="7b1f2d4aaef27d04" providerId="LiveId" clId="{5E4AF5EF-905E-43D5-8C83-39155D75907A}" dt="2021-11-22T17:25:40.081" v="3460"/>
            <ac:spMkLst>
              <pc:docMk/>
              <pc:sldMasterMk cId="3412854358" sldId="2147484126"/>
              <pc:sldLayoutMk cId="3158864506" sldId="2147484137"/>
              <ac:spMk id="3" creationId="{00000000-0000-0000-0000-000000000000}"/>
            </ac:spMkLst>
          </pc:spChg>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F2D915E-7E7F-4B8B-A65A-2270A53B38D8}" type="datetimeFigureOut">
              <a:rPr lang="en-US" smtClean="0"/>
              <a:t>11/28/2021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393B72D-5518-4BDB-9D2D-078DFF62C415}" type="slidenum">
              <a:rPr lang="en-US" smtClean="0"/>
              <a:t>‹#›</a:t>
            </a:fld>
            <a:endParaRPr lang="en-US"/>
          </a:p>
        </p:txBody>
      </p:sp>
    </p:spTree>
    <p:extLst>
      <p:ext uri="{BB962C8B-B14F-4D97-AF65-F5344CB8AC3E}">
        <p14:creationId xmlns:p14="http://schemas.microsoft.com/office/powerpoint/2010/main" val="29829954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393B72D-5518-4BDB-9D2D-078DFF62C415}" type="slidenum">
              <a:rPr lang="en-US" smtClean="0"/>
              <a:t>12</a:t>
            </a:fld>
            <a:endParaRPr lang="en-US"/>
          </a:p>
        </p:txBody>
      </p:sp>
    </p:spTree>
    <p:extLst>
      <p:ext uri="{BB962C8B-B14F-4D97-AF65-F5344CB8AC3E}">
        <p14:creationId xmlns:p14="http://schemas.microsoft.com/office/powerpoint/2010/main" val="34904606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5" y="4352544"/>
            <a:ext cx="6801612" cy="1239894"/>
          </a:xfrm>
          <a:noFill/>
        </p:spPr>
        <p:txBody>
          <a:bodyPr>
            <a:normAutofit/>
          </a:bodyPr>
          <a:lstStyle>
            <a:lvl1pPr marL="0" indent="0" algn="ctr">
              <a:buNone/>
              <a:defRPr sz="2000">
                <a:solidFill>
                  <a:schemeClr val="tx1">
                    <a:lumMod val="75000"/>
                    <a:lumOff val="25000"/>
                  </a:schemeClr>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1E6D0101-0C9D-4042-ACA3-D75B61B75234}" type="datetimeFigureOut">
              <a:rPr lang="en-US" smtClean="0"/>
              <a:t>11/28/2021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128BEE0-6822-4BBB-A2E4-95FF8A5FE0B9}" type="slidenum">
              <a:rPr lang="en-US" smtClean="0"/>
              <a:t>‹#›</a:t>
            </a:fld>
            <a:endParaRPr lang="en-US"/>
          </a:p>
        </p:txBody>
      </p:sp>
    </p:spTree>
    <p:extLst>
      <p:ext uri="{BB962C8B-B14F-4D97-AF65-F5344CB8AC3E}">
        <p14:creationId xmlns:p14="http://schemas.microsoft.com/office/powerpoint/2010/main" val="336906266"/>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E6D0101-0C9D-4042-ACA3-D75B61B75234}" type="datetimeFigureOut">
              <a:rPr lang="en-US" smtClean="0"/>
              <a:t>11/28/2021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128BEE0-6822-4BBB-A2E4-95FF8A5FE0B9}" type="slidenum">
              <a:rPr lang="en-US" smtClean="0"/>
              <a:t>‹#›</a:t>
            </a:fld>
            <a:endParaRPr lang="en-US"/>
          </a:p>
        </p:txBody>
      </p:sp>
    </p:spTree>
    <p:extLst>
      <p:ext uri="{BB962C8B-B14F-4D97-AF65-F5344CB8AC3E}">
        <p14:creationId xmlns:p14="http://schemas.microsoft.com/office/powerpoint/2010/main" val="15707387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7" y="937260"/>
            <a:ext cx="6198489" cy="49834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E6D0101-0C9D-4042-ACA3-D75B61B75234}" type="datetimeFigureOut">
              <a:rPr lang="en-US" smtClean="0"/>
              <a:t>11/28/2021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128BEE0-6822-4BBB-A2E4-95FF8A5FE0B9}" type="slidenum">
              <a:rPr lang="en-US" smtClean="0"/>
              <a:t>‹#›</a:t>
            </a:fld>
            <a:endParaRPr lang="en-US"/>
          </a:p>
        </p:txBody>
      </p:sp>
    </p:spTree>
    <p:extLst>
      <p:ext uri="{BB962C8B-B14F-4D97-AF65-F5344CB8AC3E}">
        <p14:creationId xmlns:p14="http://schemas.microsoft.com/office/powerpoint/2010/main" val="31588645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E6D0101-0C9D-4042-ACA3-D75B61B75234}" type="datetimeFigureOut">
              <a:rPr lang="en-US" smtClean="0"/>
              <a:t>11/28/2021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128BEE0-6822-4BBB-A2E4-95FF8A5FE0B9}" type="slidenum">
              <a:rPr lang="en-US" smtClean="0"/>
              <a:t>‹#›</a:t>
            </a:fld>
            <a:endParaRPr lang="en-US"/>
          </a:p>
        </p:txBody>
      </p:sp>
    </p:spTree>
    <p:extLst>
      <p:ext uri="{BB962C8B-B14F-4D97-AF65-F5344CB8AC3E}">
        <p14:creationId xmlns:p14="http://schemas.microsoft.com/office/powerpoint/2010/main" val="10952889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5" y="4352465"/>
            <a:ext cx="6801612" cy="1265082"/>
          </a:xfrm>
        </p:spPr>
        <p:txBody>
          <a:bodyPr anchor="t" anchorCtr="1">
            <a:normAutofit/>
          </a:bodyPr>
          <a:lstStyle>
            <a:lvl1pPr marL="0" indent="0">
              <a:buNone/>
              <a:defRPr sz="2000">
                <a:solidFill>
                  <a:schemeClr val="tx1"/>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1E6D0101-0C9D-4042-ACA3-D75B61B75234}" type="datetimeFigureOut">
              <a:rPr lang="en-US" smtClean="0"/>
              <a:t>11/28/2021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128BEE0-6822-4BBB-A2E4-95FF8A5FE0B9}" type="slidenum">
              <a:rPr lang="en-US" smtClean="0"/>
              <a:t>‹#›</a:t>
            </a:fld>
            <a:endParaRPr lang="en-US"/>
          </a:p>
        </p:txBody>
      </p:sp>
    </p:spTree>
    <p:extLst>
      <p:ext uri="{BB962C8B-B14F-4D97-AF65-F5344CB8AC3E}">
        <p14:creationId xmlns:p14="http://schemas.microsoft.com/office/powerpoint/2010/main" val="4157276948"/>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7" y="2638044"/>
            <a:ext cx="4270247"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1E6D0101-0C9D-4042-ACA3-D75B61B75234}" type="datetimeFigureOut">
              <a:rPr lang="en-US" smtClean="0"/>
              <a:t>11/28/2021</a:t>
            </a:fld>
            <a:endParaRPr lang="en-US"/>
          </a:p>
        </p:txBody>
      </p:sp>
      <p:sp>
        <p:nvSpPr>
          <p:cNvPr id="9" name="Footer Placeholder 8"/>
          <p:cNvSpPr>
            <a:spLocks noGrp="1"/>
          </p:cNvSpPr>
          <p:nvPr>
            <p:ph type="ftr" sz="quarter" idx="11"/>
          </p:nvPr>
        </p:nvSpPr>
        <p:spPr/>
        <p:txBody>
          <a:bodyPr/>
          <a:lstStyle/>
          <a:p>
            <a:endParaRPr lang="en-US"/>
          </a:p>
        </p:txBody>
      </p:sp>
      <p:sp>
        <p:nvSpPr>
          <p:cNvPr id="10" name="Slide Number Placeholder 9"/>
          <p:cNvSpPr>
            <a:spLocks noGrp="1"/>
          </p:cNvSpPr>
          <p:nvPr>
            <p:ph type="sldNum" sz="quarter" idx="12"/>
          </p:nvPr>
        </p:nvSpPr>
        <p:spPr/>
        <p:txBody>
          <a:bodyPr/>
          <a:lstStyle/>
          <a:p>
            <a:fld id="{6128BEE0-6822-4BBB-A2E4-95FF8A5FE0B9}" type="slidenum">
              <a:rPr lang="en-US" smtClean="0"/>
              <a:t>‹#›</a:t>
            </a:fld>
            <a:endParaRPr lang="en-US"/>
          </a:p>
        </p:txBody>
      </p:sp>
    </p:spTree>
    <p:extLst>
      <p:ext uri="{BB962C8B-B14F-4D97-AF65-F5344CB8AC3E}">
        <p14:creationId xmlns:p14="http://schemas.microsoft.com/office/powerpoint/2010/main" val="5708430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5"/>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189" indent="0">
              <a:buNone/>
              <a:defRPr sz="19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7" y="3143250"/>
            <a:ext cx="4253484" cy="2596776"/>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5"/>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189" indent="0">
              <a:buNone/>
              <a:defRPr sz="19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1E6D0101-0C9D-4042-ACA3-D75B61B75234}" type="datetimeFigureOut">
              <a:rPr lang="en-US" smtClean="0"/>
              <a:t>11/28/2021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128BEE0-6822-4BBB-A2E4-95FF8A5FE0B9}" type="slidenum">
              <a:rPr lang="en-US" smtClean="0"/>
              <a:t>‹#›</a:t>
            </a:fld>
            <a:endParaRPr lang="en-US"/>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1777089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E6D0101-0C9D-4042-ACA3-D75B61B75234}" type="datetimeFigureOut">
              <a:rPr lang="en-US" smtClean="0"/>
              <a:t>11/28/2021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128BEE0-6822-4BBB-A2E4-95FF8A5FE0B9}" type="slidenum">
              <a:rPr lang="en-US" smtClean="0"/>
              <a:t>‹#›</a:t>
            </a:fld>
            <a:endParaRPr lang="en-US"/>
          </a:p>
        </p:txBody>
      </p:sp>
    </p:spTree>
    <p:extLst>
      <p:ext uri="{BB962C8B-B14F-4D97-AF65-F5344CB8AC3E}">
        <p14:creationId xmlns:p14="http://schemas.microsoft.com/office/powerpoint/2010/main" val="40034540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E6D0101-0C9D-4042-ACA3-D75B61B75234}" type="datetimeFigureOut">
              <a:rPr lang="en-US" smtClean="0"/>
              <a:t>11/28/2021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128BEE0-6822-4BBB-A2E4-95FF8A5FE0B9}" type="slidenum">
              <a:rPr lang="en-US" smtClean="0"/>
              <a:t>‹#›</a:t>
            </a:fld>
            <a:endParaRPr lang="en-US"/>
          </a:p>
        </p:txBody>
      </p:sp>
    </p:spTree>
    <p:extLst>
      <p:ext uri="{BB962C8B-B14F-4D97-AF65-F5344CB8AC3E}">
        <p14:creationId xmlns:p14="http://schemas.microsoft.com/office/powerpoint/2010/main" val="37398678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30"/>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Click to edit Master text styles</a:t>
            </a:r>
          </a:p>
        </p:txBody>
      </p:sp>
      <p:sp>
        <p:nvSpPr>
          <p:cNvPr id="9" name="Date Placeholder 8"/>
          <p:cNvSpPr>
            <a:spLocks noGrp="1"/>
          </p:cNvSpPr>
          <p:nvPr>
            <p:ph type="dt" sz="half" idx="10"/>
          </p:nvPr>
        </p:nvSpPr>
        <p:spPr/>
        <p:txBody>
          <a:bodyPr/>
          <a:lstStyle/>
          <a:p>
            <a:fld id="{1E6D0101-0C9D-4042-ACA3-D75B61B75234}" type="datetimeFigureOut">
              <a:rPr lang="en-US" smtClean="0"/>
              <a:t>11/28/2021</a:t>
            </a:fld>
            <a:endParaRPr lang="en-US"/>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a:p>
        </p:txBody>
      </p:sp>
      <p:sp>
        <p:nvSpPr>
          <p:cNvPr id="11" name="Slide Number Placeholder 10"/>
          <p:cNvSpPr>
            <a:spLocks noGrp="1"/>
          </p:cNvSpPr>
          <p:nvPr>
            <p:ph type="sldNum" sz="quarter" idx="12"/>
          </p:nvPr>
        </p:nvSpPr>
        <p:spPr/>
        <p:txBody>
          <a:bodyPr/>
          <a:lstStyle/>
          <a:p>
            <a:fld id="{6128BEE0-6822-4BBB-A2E4-95FF8A5FE0B9}" type="slidenum">
              <a:rPr lang="en-US" smtClean="0"/>
              <a:t>‹#›</a:t>
            </a:fld>
            <a:endParaRPr lang="en-US"/>
          </a:p>
        </p:txBody>
      </p:sp>
    </p:spTree>
    <p:extLst>
      <p:ext uri="{BB962C8B-B14F-4D97-AF65-F5344CB8AC3E}">
        <p14:creationId xmlns:p14="http://schemas.microsoft.com/office/powerpoint/2010/main" val="6118504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2"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9"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6001"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15568" y="3549920"/>
            <a:ext cx="3794760" cy="2194037"/>
          </a:xfrm>
        </p:spPr>
        <p:txBody>
          <a:bodyPr anchor="t" anchorCtr="1">
            <a:normAutofit/>
          </a:bodyPr>
          <a:lstStyle>
            <a:lvl1pPr marL="0" indent="0" algn="ctr">
              <a:buNone/>
              <a:defRPr sz="1500">
                <a:solidFill>
                  <a:srgbClr val="FFFFFF"/>
                </a:solidFill>
              </a:defRPr>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1E6D0101-0C9D-4042-ACA3-D75B61B75234}" type="datetimeFigureOut">
              <a:rPr lang="en-US" smtClean="0"/>
              <a:t>11/28/2021</a:t>
            </a:fld>
            <a:endParaRPr lang="en-US"/>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a:p>
        </p:txBody>
      </p:sp>
      <p:sp>
        <p:nvSpPr>
          <p:cNvPr id="10" name="Slide Number Placeholder 9"/>
          <p:cNvSpPr>
            <a:spLocks noGrp="1"/>
          </p:cNvSpPr>
          <p:nvPr>
            <p:ph type="sldNum" sz="quarter" idx="12"/>
          </p:nvPr>
        </p:nvSpPr>
        <p:spPr/>
        <p:txBody>
          <a:bodyPr/>
          <a:lstStyle/>
          <a:p>
            <a:fld id="{6128BEE0-6822-4BBB-A2E4-95FF8A5FE0B9}" type="slidenum">
              <a:rPr lang="en-US" smtClean="0"/>
              <a:t>‹#›</a:t>
            </a:fld>
            <a:endParaRPr lang="en-US"/>
          </a:p>
        </p:txBody>
      </p:sp>
    </p:spTree>
    <p:extLst>
      <p:ext uri="{BB962C8B-B14F-4D97-AF65-F5344CB8AC3E}">
        <p14:creationId xmlns:p14="http://schemas.microsoft.com/office/powerpoint/2010/main" val="24964126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6"/>
            <a:ext cx="7729728" cy="31019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821429" y="6238816"/>
            <a:ext cx="2753747" cy="323968"/>
          </a:xfrm>
          <a:prstGeom prst="rect">
            <a:avLst/>
          </a:prstGeom>
        </p:spPr>
        <p:txBody>
          <a:bodyPr vert="horz" lIns="91440" tIns="45720" rIns="91440" bIns="45720" rtlCol="0" anchor="ctr"/>
          <a:lstStyle>
            <a:lvl1pPr algn="r">
              <a:defRPr sz="1051">
                <a:solidFill>
                  <a:schemeClr val="tx1">
                    <a:alpha val="70000"/>
                  </a:schemeClr>
                </a:solidFill>
              </a:defRPr>
            </a:lvl1pPr>
          </a:lstStyle>
          <a:p>
            <a:fld id="{1E6D0101-0C9D-4042-ACA3-D75B61B75234}" type="datetimeFigureOut">
              <a:rPr lang="en-US" smtClean="0"/>
              <a:t>11/28/2021</a:t>
            </a:fld>
            <a:endParaRPr lang="en-US"/>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1">
                <a:solidFill>
                  <a:schemeClr val="tx1">
                    <a:alpha val="70000"/>
                  </a:schemeClr>
                </a:solidFill>
              </a:defRPr>
            </a:lvl1pPr>
          </a:lstStyle>
          <a:p>
            <a:endParaRPr lang="en-US"/>
          </a:p>
        </p:txBody>
      </p:sp>
      <p:sp>
        <p:nvSpPr>
          <p:cNvPr id="6" name="Slide Number Placeholder 5"/>
          <p:cNvSpPr>
            <a:spLocks noGrp="1"/>
          </p:cNvSpPr>
          <p:nvPr>
            <p:ph type="sldNum" sz="quarter" idx="4"/>
          </p:nvPr>
        </p:nvSpPr>
        <p:spPr>
          <a:xfrm>
            <a:off x="10758923"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6128BEE0-6822-4BBB-A2E4-95FF8A5FE0B9}" type="slidenum">
              <a:rPr lang="en-US" smtClean="0"/>
              <a:t>‹#›</a:t>
            </a:fld>
            <a:endParaRPr lang="en-US"/>
          </a:p>
        </p:txBody>
      </p:sp>
    </p:spTree>
    <p:extLst>
      <p:ext uri="{BB962C8B-B14F-4D97-AF65-F5344CB8AC3E}">
        <p14:creationId xmlns:p14="http://schemas.microsoft.com/office/powerpoint/2010/main" val="3412854358"/>
      </p:ext>
    </p:extLst>
  </p:cSld>
  <p:clrMap bg1="lt1" tx1="dk1" bg2="lt2" tx2="dk2" accent1="accent1" accent2="accent2" accent3="accent3" accent4="accent4" accent5="accent5" accent6="accent6" hlink="hlink" folHlink="folHlink"/>
  <p:sldLayoutIdLst>
    <p:sldLayoutId id="2147484127" r:id="rId1"/>
    <p:sldLayoutId id="2147484128" r:id="rId2"/>
    <p:sldLayoutId id="2147484129" r:id="rId3"/>
    <p:sldLayoutId id="2147484130" r:id="rId4"/>
    <p:sldLayoutId id="2147484131" r:id="rId5"/>
    <p:sldLayoutId id="2147484132" r:id="rId6"/>
    <p:sldLayoutId id="2147484133" r:id="rId7"/>
    <p:sldLayoutId id="2147484134" r:id="rId8"/>
    <p:sldLayoutId id="2147484135" r:id="rId9"/>
    <p:sldLayoutId id="2147484136" r:id="rId10"/>
    <p:sldLayoutId id="2147484137" r:id="rId11"/>
  </p:sldLayoutIdLst>
  <p:txStyles>
    <p:titleStyle>
      <a:lvl1pPr algn="ctr" defTabSz="914377"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594" indent="-228594" algn="l" defTabSz="914377"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189" indent="-228594" algn="l" defTabSz="914377"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783" indent="-228594" algn="l" defTabSz="914377"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377" indent="-228594" algn="l" defTabSz="914377"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2971" indent="-228594" algn="l" defTabSz="914377"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30" indent="-228594" algn="l" defTabSz="914377"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276" indent="-228594" algn="l" defTabSz="914377"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09" indent="-228594" algn="l" defTabSz="914377"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28" indent="-228594" algn="l" defTabSz="914377"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png"/><Relationship Id="rId17" Type="http://schemas.openxmlformats.org/officeDocument/2006/relationships/image" Target="../media/image16.png"/><Relationship Id="rId2" Type="http://schemas.openxmlformats.org/officeDocument/2006/relationships/image" Target="../media/image1.jpg"/><Relationship Id="rId16" Type="http://schemas.openxmlformats.org/officeDocument/2006/relationships/image" Target="../media/image15.png"/><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5" Type="http://schemas.openxmlformats.org/officeDocument/2006/relationships/image" Target="../media/image1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png"/></Relationships>
</file>

<file path=ppt/slides/_rels/slide10.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30.jpg"/><Relationship Id="rId1" Type="http://schemas.openxmlformats.org/officeDocument/2006/relationships/slideLayout" Target="../slideLayouts/slideLayout1.xml"/><Relationship Id="rId4" Type="http://schemas.openxmlformats.org/officeDocument/2006/relationships/image" Target="../media/image32.jpg"/></Relationships>
</file>

<file path=ppt/slides/_rels/slide1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1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38.png"/><Relationship Id="rId4" Type="http://schemas.openxmlformats.org/officeDocument/2006/relationships/image" Target="../media/image3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1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 Id="rId5" Type="http://schemas.openxmlformats.org/officeDocument/2006/relationships/image" Target="../media/image29.png"/><Relationship Id="rId4"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solidFill>
          <a:schemeClr val="tx1">
            <a:lumMod val="85000"/>
          </a:schemeClr>
        </a:solidFill>
        <a:effectLst/>
      </p:bgPr>
    </p:bg>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id="{A7380146-E0E6-4DC2-98B3-C3C876B482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5617"/>
            <a:ext cx="12192000" cy="675692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Arrow: Pentagon 4">
            <a:extLst>
              <a:ext uri="{FF2B5EF4-FFF2-40B4-BE49-F238E27FC236}">
                <a16:creationId xmlns:a16="http://schemas.microsoft.com/office/drawing/2014/main" id="{11370A4A-4E27-4D5C-A8F6-C3EE7B1C7F43}"/>
              </a:ext>
            </a:extLst>
          </p:cNvPr>
          <p:cNvSpPr/>
          <p:nvPr/>
        </p:nvSpPr>
        <p:spPr>
          <a:xfrm>
            <a:off x="6481991" y="3127668"/>
            <a:ext cx="2655936" cy="438669"/>
          </a:xfrm>
          <a:prstGeom prst="homePlate">
            <a:avLst/>
          </a:prstGeom>
          <a:solidFill>
            <a:schemeClr val="accent4">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002060"/>
                </a:solidFill>
                <a:latin typeface="Britannic Bold" panose="020B0903060703020204" pitchFamily="34" charset="0"/>
              </a:rPr>
              <a:t>Group - 02</a:t>
            </a:r>
          </a:p>
        </p:txBody>
      </p:sp>
      <p:sp>
        <p:nvSpPr>
          <p:cNvPr id="40" name="Title 39">
            <a:extLst>
              <a:ext uri="{FF2B5EF4-FFF2-40B4-BE49-F238E27FC236}">
                <a16:creationId xmlns:a16="http://schemas.microsoft.com/office/drawing/2014/main" id="{9E238D57-CEE9-4FEF-A199-9AB212D9D686}"/>
              </a:ext>
            </a:extLst>
          </p:cNvPr>
          <p:cNvSpPr>
            <a:spLocks noGrp="1"/>
          </p:cNvSpPr>
          <p:nvPr>
            <p:ph type="ctrTitle"/>
          </p:nvPr>
        </p:nvSpPr>
        <p:spPr>
          <a:xfrm>
            <a:off x="158691" y="926727"/>
            <a:ext cx="8991600" cy="892223"/>
          </a:xfrm>
          <a:noFill/>
          <a:ln>
            <a:noFill/>
          </a:ln>
        </p:spPr>
        <p:txBody>
          <a:bodyPr>
            <a:normAutofit fontScale="90000"/>
          </a:bodyPr>
          <a:lstStyle/>
          <a:p>
            <a:pPr algn="l"/>
            <a:r>
              <a:rPr lang="en-US" sz="2700" i="1" dirty="0">
                <a:latin typeface="Bell MT" panose="02020503060305020303" pitchFamily="18" charset="0"/>
                <a:ea typeface="Segoe UI Black" panose="020B0A02040204020203" pitchFamily="34" charset="0"/>
                <a:cs typeface="Arial" panose="020B0604020202020204" pitchFamily="34" charset="0"/>
              </a:rPr>
              <a:t>  </a:t>
            </a:r>
            <a:r>
              <a:rPr lang="en-US" sz="1800" i="1" u="sng" dirty="0">
                <a:solidFill>
                  <a:srgbClr val="0070C0"/>
                </a:solidFill>
                <a:latin typeface="Bell MT" panose="02020503060305020303" pitchFamily="18" charset="0"/>
                <a:ea typeface="Segoe UI Black" panose="020B0A02040204020203" pitchFamily="34" charset="0"/>
                <a:cs typeface="Arial" panose="020B0604020202020204" pitchFamily="34" charset="0"/>
              </a:rPr>
              <a:t>Project name</a:t>
            </a:r>
            <a:r>
              <a:rPr lang="en-US" sz="1800" i="1" u="sng" dirty="0">
                <a:solidFill>
                  <a:srgbClr val="0070C0"/>
                </a:solidFill>
                <a:latin typeface="Segoe UI Black" panose="020B0A02040204020203" pitchFamily="34" charset="0"/>
                <a:ea typeface="Segoe UI Black" panose="020B0A02040204020203" pitchFamily="34" charset="0"/>
                <a:cs typeface="Arial" panose="020B0604020202020204" pitchFamily="34" charset="0"/>
              </a:rPr>
              <a:t>:</a:t>
            </a:r>
            <a:br>
              <a:rPr lang="en-US" sz="2700" i="1" dirty="0">
                <a:latin typeface="Segoe UI Black" panose="020B0A02040204020203" pitchFamily="34" charset="0"/>
                <a:ea typeface="Segoe UI Black" panose="020B0A02040204020203" pitchFamily="34" charset="0"/>
                <a:cs typeface="Arial" panose="020B0604020202020204" pitchFamily="34" charset="0"/>
              </a:rPr>
            </a:br>
            <a:r>
              <a:rPr lang="en-US" dirty="0">
                <a:latin typeface="Segoe UI Black" panose="020B0A02040204020203" pitchFamily="34" charset="0"/>
                <a:ea typeface="Segoe UI Black" panose="020B0A02040204020203" pitchFamily="34" charset="0"/>
              </a:rPr>
              <a:t> </a:t>
            </a:r>
            <a:r>
              <a:rPr lang="en-US" sz="4400" b="1" dirty="0">
                <a:solidFill>
                  <a:srgbClr val="002060"/>
                </a:solidFill>
                <a:latin typeface="Times New Roman" panose="02020603050405020304" pitchFamily="18" charset="0"/>
                <a:ea typeface="Segoe UI Black" panose="020B0A02040204020203" pitchFamily="34" charset="0"/>
                <a:cs typeface="Times New Roman" panose="02020603050405020304" pitchFamily="18" charset="0"/>
              </a:rPr>
              <a:t>RENTING  VALUABLE  STUFFS</a:t>
            </a:r>
          </a:p>
        </p:txBody>
      </p:sp>
      <p:pic>
        <p:nvPicPr>
          <p:cNvPr id="3" name="Picture 2">
            <a:extLst>
              <a:ext uri="{FF2B5EF4-FFF2-40B4-BE49-F238E27FC236}">
                <a16:creationId xmlns:a16="http://schemas.microsoft.com/office/drawing/2014/main" id="{D4212734-3477-4CFD-AADD-EA246502F019}"/>
              </a:ext>
            </a:extLst>
          </p:cNvPr>
          <p:cNvPicPr>
            <a:picLocks noChangeAspect="1"/>
          </p:cNvPicPr>
          <p:nvPr/>
        </p:nvPicPr>
        <p:blipFill>
          <a:blip r:embed="rId3"/>
          <a:stretch>
            <a:fillRect/>
          </a:stretch>
        </p:blipFill>
        <p:spPr>
          <a:xfrm flipH="1">
            <a:off x="10513773" y="2596093"/>
            <a:ext cx="741843" cy="750911"/>
          </a:xfrm>
          <a:prstGeom prst="rect">
            <a:avLst/>
          </a:prstGeom>
        </p:spPr>
      </p:pic>
      <p:pic>
        <p:nvPicPr>
          <p:cNvPr id="9" name="Picture 8">
            <a:extLst>
              <a:ext uri="{FF2B5EF4-FFF2-40B4-BE49-F238E27FC236}">
                <a16:creationId xmlns:a16="http://schemas.microsoft.com/office/drawing/2014/main" id="{03B54ED8-B229-4904-8B24-78B7F72F1F81}"/>
              </a:ext>
            </a:extLst>
          </p:cNvPr>
          <p:cNvPicPr>
            <a:picLocks noChangeAspect="1"/>
          </p:cNvPicPr>
          <p:nvPr/>
        </p:nvPicPr>
        <p:blipFill rotWithShape="1">
          <a:blip r:embed="rId4"/>
          <a:srcRect r="9064"/>
          <a:stretch/>
        </p:blipFill>
        <p:spPr>
          <a:xfrm>
            <a:off x="1671791" y="4590722"/>
            <a:ext cx="738320" cy="875295"/>
          </a:xfrm>
          <a:prstGeom prst="rect">
            <a:avLst/>
          </a:prstGeom>
          <a:effectLst>
            <a:softEdge rad="63500"/>
          </a:effectLst>
        </p:spPr>
      </p:pic>
      <p:pic>
        <p:nvPicPr>
          <p:cNvPr id="10" name="Picture 9">
            <a:extLst>
              <a:ext uri="{FF2B5EF4-FFF2-40B4-BE49-F238E27FC236}">
                <a16:creationId xmlns:a16="http://schemas.microsoft.com/office/drawing/2014/main" id="{30B7171D-17BF-4638-98BE-F6D31E7A61F9}"/>
              </a:ext>
            </a:extLst>
          </p:cNvPr>
          <p:cNvPicPr>
            <a:picLocks noChangeAspect="1"/>
          </p:cNvPicPr>
          <p:nvPr/>
        </p:nvPicPr>
        <p:blipFill>
          <a:blip r:embed="rId5"/>
          <a:stretch>
            <a:fillRect/>
          </a:stretch>
        </p:blipFill>
        <p:spPr>
          <a:xfrm>
            <a:off x="11540825" y="4257636"/>
            <a:ext cx="636180" cy="636180"/>
          </a:xfrm>
          <a:prstGeom prst="rect">
            <a:avLst/>
          </a:prstGeom>
          <a:effectLst>
            <a:softEdge rad="63500"/>
          </a:effectLst>
        </p:spPr>
      </p:pic>
      <p:pic>
        <p:nvPicPr>
          <p:cNvPr id="11" name="Picture 10">
            <a:extLst>
              <a:ext uri="{FF2B5EF4-FFF2-40B4-BE49-F238E27FC236}">
                <a16:creationId xmlns:a16="http://schemas.microsoft.com/office/drawing/2014/main" id="{84D19833-04C1-4412-91A4-A0B53F5F6300}"/>
              </a:ext>
            </a:extLst>
          </p:cNvPr>
          <p:cNvPicPr>
            <a:picLocks noChangeAspect="1"/>
          </p:cNvPicPr>
          <p:nvPr/>
        </p:nvPicPr>
        <p:blipFill>
          <a:blip r:embed="rId6"/>
          <a:stretch>
            <a:fillRect/>
          </a:stretch>
        </p:blipFill>
        <p:spPr>
          <a:xfrm>
            <a:off x="1721844" y="5829837"/>
            <a:ext cx="649163" cy="64916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2" name="Picture 11">
            <a:extLst>
              <a:ext uri="{FF2B5EF4-FFF2-40B4-BE49-F238E27FC236}">
                <a16:creationId xmlns:a16="http://schemas.microsoft.com/office/drawing/2014/main" id="{50283ECC-A435-4097-9F0C-D18C7571F25D}"/>
              </a:ext>
            </a:extLst>
          </p:cNvPr>
          <p:cNvPicPr>
            <a:picLocks noChangeAspect="1"/>
          </p:cNvPicPr>
          <p:nvPr/>
        </p:nvPicPr>
        <p:blipFill rotWithShape="1">
          <a:blip r:embed="rId7"/>
          <a:srcRect l="1" r="1459" b="7179"/>
          <a:stretch/>
        </p:blipFill>
        <p:spPr>
          <a:xfrm>
            <a:off x="-60167" y="2578996"/>
            <a:ext cx="647299" cy="643640"/>
          </a:xfrm>
          <a:prstGeom prst="rect">
            <a:avLst/>
          </a:prstGeom>
          <a:effectLst>
            <a:softEdge rad="127000"/>
          </a:effectLst>
        </p:spPr>
      </p:pic>
      <p:pic>
        <p:nvPicPr>
          <p:cNvPr id="13" name="Picture 12">
            <a:extLst>
              <a:ext uri="{FF2B5EF4-FFF2-40B4-BE49-F238E27FC236}">
                <a16:creationId xmlns:a16="http://schemas.microsoft.com/office/drawing/2014/main" id="{1A9D128D-18F2-4E04-8EEE-15D44B60224E}"/>
              </a:ext>
            </a:extLst>
          </p:cNvPr>
          <p:cNvPicPr>
            <a:picLocks noChangeAspect="1"/>
          </p:cNvPicPr>
          <p:nvPr/>
        </p:nvPicPr>
        <p:blipFill rotWithShape="1">
          <a:blip r:embed="rId8"/>
          <a:srcRect r="1382" b="14231"/>
          <a:stretch/>
        </p:blipFill>
        <p:spPr>
          <a:xfrm>
            <a:off x="-60167" y="4696939"/>
            <a:ext cx="672327" cy="625212"/>
          </a:xfrm>
          <a:prstGeom prst="rect">
            <a:avLst/>
          </a:prstGeom>
          <a:effectLst>
            <a:softEdge rad="127000"/>
          </a:effectLst>
        </p:spPr>
      </p:pic>
      <p:pic>
        <p:nvPicPr>
          <p:cNvPr id="15" name="Picture 14">
            <a:extLst>
              <a:ext uri="{FF2B5EF4-FFF2-40B4-BE49-F238E27FC236}">
                <a16:creationId xmlns:a16="http://schemas.microsoft.com/office/drawing/2014/main" id="{14D2A4EB-1995-447A-BEB2-9B799AB1E121}"/>
              </a:ext>
            </a:extLst>
          </p:cNvPr>
          <p:cNvPicPr>
            <a:picLocks noChangeAspect="1"/>
          </p:cNvPicPr>
          <p:nvPr/>
        </p:nvPicPr>
        <p:blipFill>
          <a:blip r:embed="rId9"/>
          <a:stretch>
            <a:fillRect/>
          </a:stretch>
        </p:blipFill>
        <p:spPr>
          <a:xfrm>
            <a:off x="1686159" y="3678001"/>
            <a:ext cx="684848" cy="689129"/>
          </a:xfrm>
          <a:prstGeom prst="rect">
            <a:avLst/>
          </a:prstGeom>
        </p:spPr>
      </p:pic>
      <p:pic>
        <p:nvPicPr>
          <p:cNvPr id="16" name="Picture 15">
            <a:extLst>
              <a:ext uri="{FF2B5EF4-FFF2-40B4-BE49-F238E27FC236}">
                <a16:creationId xmlns:a16="http://schemas.microsoft.com/office/drawing/2014/main" id="{6D8FFC3B-65AF-4A6C-A8A8-F78422F0E8FC}"/>
              </a:ext>
            </a:extLst>
          </p:cNvPr>
          <p:cNvPicPr>
            <a:picLocks noChangeAspect="1"/>
          </p:cNvPicPr>
          <p:nvPr/>
        </p:nvPicPr>
        <p:blipFill>
          <a:blip r:embed="rId10"/>
          <a:stretch>
            <a:fillRect/>
          </a:stretch>
        </p:blipFill>
        <p:spPr>
          <a:xfrm>
            <a:off x="7344523" y="118882"/>
            <a:ext cx="465436" cy="45125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8" name="Picture 17">
            <a:extLst>
              <a:ext uri="{FF2B5EF4-FFF2-40B4-BE49-F238E27FC236}">
                <a16:creationId xmlns:a16="http://schemas.microsoft.com/office/drawing/2014/main" id="{838DB085-26D7-4A9D-8EE9-062DC935A29B}"/>
              </a:ext>
            </a:extLst>
          </p:cNvPr>
          <p:cNvPicPr>
            <a:picLocks noChangeAspect="1"/>
          </p:cNvPicPr>
          <p:nvPr/>
        </p:nvPicPr>
        <p:blipFill>
          <a:blip r:embed="rId11"/>
          <a:stretch>
            <a:fillRect/>
          </a:stretch>
        </p:blipFill>
        <p:spPr>
          <a:xfrm>
            <a:off x="3855399" y="5684963"/>
            <a:ext cx="892221" cy="892221"/>
          </a:xfrm>
          <a:prstGeom prst="rect">
            <a:avLst/>
          </a:prstGeom>
          <a:effectLst>
            <a:softEdge rad="63500"/>
          </a:effectLst>
        </p:spPr>
      </p:pic>
      <p:pic>
        <p:nvPicPr>
          <p:cNvPr id="19" name="Picture 18">
            <a:extLst>
              <a:ext uri="{FF2B5EF4-FFF2-40B4-BE49-F238E27FC236}">
                <a16:creationId xmlns:a16="http://schemas.microsoft.com/office/drawing/2014/main" id="{8F1A55A7-0CD9-4FFA-ACA9-9EFF3C46A55A}"/>
              </a:ext>
            </a:extLst>
          </p:cNvPr>
          <p:cNvPicPr>
            <a:picLocks noChangeAspect="1"/>
          </p:cNvPicPr>
          <p:nvPr/>
        </p:nvPicPr>
        <p:blipFill>
          <a:blip r:embed="rId12"/>
          <a:stretch>
            <a:fillRect/>
          </a:stretch>
        </p:blipFill>
        <p:spPr>
          <a:xfrm flipH="1">
            <a:off x="11350871" y="55455"/>
            <a:ext cx="847791" cy="504092"/>
          </a:xfrm>
          <a:prstGeom prst="rect">
            <a:avLst/>
          </a:prstGeom>
        </p:spPr>
      </p:pic>
      <p:pic>
        <p:nvPicPr>
          <p:cNvPr id="22" name="Picture 21">
            <a:extLst>
              <a:ext uri="{FF2B5EF4-FFF2-40B4-BE49-F238E27FC236}">
                <a16:creationId xmlns:a16="http://schemas.microsoft.com/office/drawing/2014/main" id="{9BE6C624-7BBF-40BC-9148-89929E2E369F}"/>
              </a:ext>
            </a:extLst>
          </p:cNvPr>
          <p:cNvPicPr>
            <a:picLocks noChangeAspect="1"/>
          </p:cNvPicPr>
          <p:nvPr/>
        </p:nvPicPr>
        <p:blipFill>
          <a:blip r:embed="rId13"/>
          <a:stretch>
            <a:fillRect/>
          </a:stretch>
        </p:blipFill>
        <p:spPr>
          <a:xfrm>
            <a:off x="11617279" y="5466017"/>
            <a:ext cx="589717" cy="355127"/>
          </a:xfrm>
          <a:prstGeom prst="rect">
            <a:avLst/>
          </a:prstGeom>
        </p:spPr>
      </p:pic>
      <p:pic>
        <p:nvPicPr>
          <p:cNvPr id="25" name="Picture 24">
            <a:extLst>
              <a:ext uri="{FF2B5EF4-FFF2-40B4-BE49-F238E27FC236}">
                <a16:creationId xmlns:a16="http://schemas.microsoft.com/office/drawing/2014/main" id="{C163EC7C-8DEE-4E79-9B2F-02EA7DF2B03E}"/>
              </a:ext>
            </a:extLst>
          </p:cNvPr>
          <p:cNvPicPr>
            <a:picLocks noChangeAspect="1"/>
          </p:cNvPicPr>
          <p:nvPr/>
        </p:nvPicPr>
        <p:blipFill>
          <a:blip r:embed="rId14"/>
          <a:stretch>
            <a:fillRect/>
          </a:stretch>
        </p:blipFill>
        <p:spPr>
          <a:xfrm>
            <a:off x="471484" y="5994412"/>
            <a:ext cx="892221" cy="890451"/>
          </a:xfrm>
          <a:prstGeom prst="rect">
            <a:avLst/>
          </a:prstGeom>
          <a:effectLst>
            <a:softEdge rad="127000"/>
          </a:effectLst>
        </p:spPr>
      </p:pic>
      <p:pic>
        <p:nvPicPr>
          <p:cNvPr id="26" name="Picture 25">
            <a:extLst>
              <a:ext uri="{FF2B5EF4-FFF2-40B4-BE49-F238E27FC236}">
                <a16:creationId xmlns:a16="http://schemas.microsoft.com/office/drawing/2014/main" id="{388700D9-2134-4C08-A081-C84DE5E936BB}"/>
              </a:ext>
            </a:extLst>
          </p:cNvPr>
          <p:cNvPicPr>
            <a:picLocks noChangeAspect="1"/>
          </p:cNvPicPr>
          <p:nvPr/>
        </p:nvPicPr>
        <p:blipFill>
          <a:blip r:embed="rId15"/>
          <a:stretch>
            <a:fillRect/>
          </a:stretch>
        </p:blipFill>
        <p:spPr>
          <a:xfrm>
            <a:off x="633047" y="3222637"/>
            <a:ext cx="625212" cy="625212"/>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27" name="Picture 26">
            <a:extLst>
              <a:ext uri="{FF2B5EF4-FFF2-40B4-BE49-F238E27FC236}">
                <a16:creationId xmlns:a16="http://schemas.microsoft.com/office/drawing/2014/main" id="{62A2BD32-9C2A-44C0-BD6F-7DF91DACBBE5}"/>
              </a:ext>
            </a:extLst>
          </p:cNvPr>
          <p:cNvPicPr>
            <a:picLocks noChangeAspect="1"/>
          </p:cNvPicPr>
          <p:nvPr/>
        </p:nvPicPr>
        <p:blipFill>
          <a:blip r:embed="rId16"/>
          <a:stretch>
            <a:fillRect/>
          </a:stretch>
        </p:blipFill>
        <p:spPr>
          <a:xfrm>
            <a:off x="9478110" y="87021"/>
            <a:ext cx="650631" cy="514975"/>
          </a:xfrm>
          <a:prstGeom prst="rect">
            <a:avLst/>
          </a:prstGeom>
        </p:spPr>
      </p:pic>
      <p:pic>
        <p:nvPicPr>
          <p:cNvPr id="28" name="Picture 27">
            <a:extLst>
              <a:ext uri="{FF2B5EF4-FFF2-40B4-BE49-F238E27FC236}">
                <a16:creationId xmlns:a16="http://schemas.microsoft.com/office/drawing/2014/main" id="{992C1F96-5591-47F6-A8B6-AA87AE7F4D59}"/>
              </a:ext>
            </a:extLst>
          </p:cNvPr>
          <p:cNvPicPr>
            <a:picLocks noChangeAspect="1"/>
          </p:cNvPicPr>
          <p:nvPr/>
        </p:nvPicPr>
        <p:blipFill>
          <a:blip r:embed="rId17"/>
          <a:stretch>
            <a:fillRect/>
          </a:stretch>
        </p:blipFill>
        <p:spPr>
          <a:xfrm>
            <a:off x="11576030" y="2134643"/>
            <a:ext cx="567911" cy="567911"/>
          </a:xfrm>
          <a:prstGeom prst="rect">
            <a:avLst/>
          </a:prstGeom>
          <a:effectLst>
            <a:softEdge rad="63500"/>
          </a:effectLst>
        </p:spPr>
      </p:pic>
      <p:sp>
        <p:nvSpPr>
          <p:cNvPr id="44" name="TextBox 43">
            <a:extLst>
              <a:ext uri="{FF2B5EF4-FFF2-40B4-BE49-F238E27FC236}">
                <a16:creationId xmlns:a16="http://schemas.microsoft.com/office/drawing/2014/main" id="{9AC808B8-F6F5-4F4E-804F-1F3C06F5FB6F}"/>
              </a:ext>
            </a:extLst>
          </p:cNvPr>
          <p:cNvSpPr txBox="1"/>
          <p:nvPr/>
        </p:nvSpPr>
        <p:spPr>
          <a:xfrm>
            <a:off x="6544939" y="3301781"/>
            <a:ext cx="4533899" cy="369332"/>
          </a:xfrm>
          <a:prstGeom prst="rect">
            <a:avLst/>
          </a:prstGeom>
          <a:noFill/>
        </p:spPr>
        <p:txBody>
          <a:bodyPr wrap="square" numCol="1">
            <a:spAutoFit/>
          </a:bodyPr>
          <a:lstStyle/>
          <a:p>
            <a:r>
              <a:rPr lang="en-US" b="1" u="sng" spc="51" dirty="0">
                <a:ln w="0"/>
                <a:solidFill>
                  <a:schemeClr val="bg1"/>
                </a:solidFill>
                <a:effectLst>
                  <a:outerShdw blurRad="38100" dist="38100" dir="2700000" algn="tl">
                    <a:srgbClr val="000000">
                      <a:alpha val="43137"/>
                    </a:srgbClr>
                  </a:outerShdw>
                </a:effectLst>
                <a:latin typeface="Arial Narrow" panose="020B0606020202030204" pitchFamily="34" charset="0"/>
              </a:rPr>
              <a:t>       </a:t>
            </a:r>
          </a:p>
        </p:txBody>
      </p:sp>
      <p:sp>
        <p:nvSpPr>
          <p:cNvPr id="52" name="TextBox 51">
            <a:extLst>
              <a:ext uri="{FF2B5EF4-FFF2-40B4-BE49-F238E27FC236}">
                <a16:creationId xmlns:a16="http://schemas.microsoft.com/office/drawing/2014/main" id="{04187700-DF30-4071-8CDC-7C111472AC5C}"/>
              </a:ext>
            </a:extLst>
          </p:cNvPr>
          <p:cNvSpPr txBox="1"/>
          <p:nvPr/>
        </p:nvSpPr>
        <p:spPr>
          <a:xfrm>
            <a:off x="5555092" y="3963087"/>
            <a:ext cx="6381748" cy="2031325"/>
          </a:xfrm>
          <a:prstGeom prst="rect">
            <a:avLst/>
          </a:prstGeom>
          <a:noFill/>
        </p:spPr>
        <p:txBody>
          <a:bodyPr wrap="square">
            <a:spAutoFit/>
          </a:bodyPr>
          <a:lstStyle/>
          <a:p>
            <a:r>
              <a:rPr lang="en-US" sz="2000" b="1" dirty="0">
                <a:solidFill>
                  <a:srgbClr val="002060"/>
                </a:solidFill>
                <a:latin typeface="Maiandra GD" panose="020E0502030308020204" pitchFamily="34" charset="0"/>
                <a:cs typeface="Arial" panose="020B0604020202020204" pitchFamily="34" charset="0"/>
              </a:rPr>
              <a:t>Group Members-</a:t>
            </a:r>
          </a:p>
          <a:p>
            <a:endParaRPr lang="en-US" b="1" u="sng" dirty="0">
              <a:solidFill>
                <a:srgbClr val="002060"/>
              </a:solidFill>
              <a:cs typeface="Arial" panose="020B0604020202020204" pitchFamily="34" charset="0"/>
            </a:endParaRPr>
          </a:p>
          <a:p>
            <a:r>
              <a:rPr lang="en-US" sz="2200" dirty="0" err="1">
                <a:solidFill>
                  <a:schemeClr val="bg1">
                    <a:lumMod val="75000"/>
                    <a:lumOff val="25000"/>
                  </a:schemeClr>
                </a:solidFill>
              </a:rPr>
              <a:t>Ryhanul</a:t>
            </a:r>
            <a:r>
              <a:rPr lang="en-US" sz="2200" dirty="0">
                <a:solidFill>
                  <a:schemeClr val="bg1">
                    <a:lumMod val="75000"/>
                    <a:lumOff val="25000"/>
                  </a:schemeClr>
                </a:solidFill>
              </a:rPr>
              <a:t> Islam </a:t>
            </a:r>
            <a:r>
              <a:rPr lang="en-US" sz="2200" dirty="0" err="1">
                <a:solidFill>
                  <a:schemeClr val="bg1">
                    <a:lumMod val="75000"/>
                    <a:lumOff val="25000"/>
                  </a:schemeClr>
                </a:solidFill>
              </a:rPr>
              <a:t>Shopnil</a:t>
            </a:r>
            <a:r>
              <a:rPr lang="en-US" sz="2200" dirty="0">
                <a:solidFill>
                  <a:schemeClr val="bg1">
                    <a:lumMod val="75000"/>
                    <a:lumOff val="25000"/>
                  </a:schemeClr>
                </a:solidFill>
              </a:rPr>
              <a:t>     19-39301-1</a:t>
            </a:r>
          </a:p>
          <a:p>
            <a:r>
              <a:rPr lang="en-US" sz="2200" dirty="0" err="1">
                <a:solidFill>
                  <a:schemeClr val="bg1">
                    <a:lumMod val="75000"/>
                    <a:lumOff val="25000"/>
                  </a:schemeClr>
                </a:solidFill>
              </a:rPr>
              <a:t>Motaher</a:t>
            </a:r>
            <a:r>
              <a:rPr lang="en-US" sz="2200" dirty="0">
                <a:solidFill>
                  <a:schemeClr val="bg1">
                    <a:lumMod val="75000"/>
                    <a:lumOff val="25000"/>
                  </a:schemeClr>
                </a:solidFill>
              </a:rPr>
              <a:t> Hossain Pavel   19-39896-1</a:t>
            </a:r>
          </a:p>
          <a:p>
            <a:r>
              <a:rPr lang="en-US" sz="2200" dirty="0" err="1">
                <a:solidFill>
                  <a:schemeClr val="bg1">
                    <a:lumMod val="75000"/>
                    <a:lumOff val="25000"/>
                  </a:schemeClr>
                </a:solidFill>
              </a:rPr>
              <a:t>Fariha</a:t>
            </a:r>
            <a:r>
              <a:rPr lang="en-US" sz="2200" dirty="0">
                <a:solidFill>
                  <a:schemeClr val="bg1">
                    <a:lumMod val="75000"/>
                    <a:lumOff val="25000"/>
                  </a:schemeClr>
                </a:solidFill>
              </a:rPr>
              <a:t> Zaman </a:t>
            </a:r>
            <a:r>
              <a:rPr lang="en-US" sz="2200" dirty="0" err="1">
                <a:solidFill>
                  <a:schemeClr val="bg1">
                    <a:lumMod val="75000"/>
                    <a:lumOff val="25000"/>
                  </a:schemeClr>
                </a:solidFill>
              </a:rPr>
              <a:t>Mim</a:t>
            </a:r>
            <a:r>
              <a:rPr lang="en-US" sz="2200" dirty="0">
                <a:solidFill>
                  <a:schemeClr val="bg1">
                    <a:lumMod val="75000"/>
                    <a:lumOff val="25000"/>
                  </a:schemeClr>
                </a:solidFill>
              </a:rPr>
              <a:t>         19-39921-1</a:t>
            </a:r>
          </a:p>
          <a:p>
            <a:r>
              <a:rPr lang="en-US" sz="2200" dirty="0">
                <a:solidFill>
                  <a:schemeClr val="bg1">
                    <a:lumMod val="75000"/>
                    <a:lumOff val="25000"/>
                  </a:schemeClr>
                </a:solidFill>
              </a:rPr>
              <a:t>Rubaiyat Rahman           20-43501-1</a:t>
            </a:r>
          </a:p>
        </p:txBody>
      </p:sp>
    </p:spTree>
    <p:extLst>
      <p:ext uri="{BB962C8B-B14F-4D97-AF65-F5344CB8AC3E}">
        <p14:creationId xmlns:p14="http://schemas.microsoft.com/office/powerpoint/2010/main" val="26250189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pattFill prst="pct90">
          <a:fgClr>
            <a:schemeClr val="tx1"/>
          </a:fgClr>
          <a:bgClr>
            <a:schemeClr val="bg1"/>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CB47A5-A82B-41AA-9BB1-0A8D21173720}"/>
              </a:ext>
            </a:extLst>
          </p:cNvPr>
          <p:cNvSpPr>
            <a:spLocks noGrp="1"/>
          </p:cNvSpPr>
          <p:nvPr>
            <p:ph type="ctrTitle"/>
          </p:nvPr>
        </p:nvSpPr>
        <p:spPr>
          <a:xfrm>
            <a:off x="3209194" y="184638"/>
            <a:ext cx="6620607" cy="444379"/>
          </a:xfrm>
          <a:noFill/>
          <a:ln>
            <a:noFill/>
          </a:ln>
        </p:spPr>
        <p:txBody>
          <a:bodyPr>
            <a:noAutofit/>
          </a:bodyPr>
          <a:lstStyle/>
          <a:p>
            <a:r>
              <a:rPr lang="en-US" sz="3200" b="1" u="sng" dirty="0">
                <a:solidFill>
                  <a:srgbClr val="002060"/>
                </a:solidFill>
                <a:latin typeface="Baskerville Old Face" panose="02020602080505020303" pitchFamily="18" charset="0"/>
              </a:rPr>
              <a:t>User Interface design</a:t>
            </a:r>
          </a:p>
        </p:txBody>
      </p:sp>
      <p:pic>
        <p:nvPicPr>
          <p:cNvPr id="11" name="Picture 10">
            <a:extLst>
              <a:ext uri="{FF2B5EF4-FFF2-40B4-BE49-F238E27FC236}">
                <a16:creationId xmlns:a16="http://schemas.microsoft.com/office/drawing/2014/main" id="{F2510B6D-A062-4263-96AD-46730709A6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1187" y="1227784"/>
            <a:ext cx="2888683" cy="5331947"/>
          </a:xfrm>
          <a:prstGeom prst="rect">
            <a:avLst/>
          </a:prstGeom>
        </p:spPr>
      </p:pic>
      <p:pic>
        <p:nvPicPr>
          <p:cNvPr id="13" name="Picture 12">
            <a:extLst>
              <a:ext uri="{FF2B5EF4-FFF2-40B4-BE49-F238E27FC236}">
                <a16:creationId xmlns:a16="http://schemas.microsoft.com/office/drawing/2014/main" id="{21B4EC87-52FF-4A7A-926D-12E599E71F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22114" y="1095651"/>
            <a:ext cx="2918231" cy="5458427"/>
          </a:xfrm>
          <a:prstGeom prst="rect">
            <a:avLst/>
          </a:prstGeom>
        </p:spPr>
      </p:pic>
      <p:pic>
        <p:nvPicPr>
          <p:cNvPr id="15" name="Picture 14">
            <a:extLst>
              <a:ext uri="{FF2B5EF4-FFF2-40B4-BE49-F238E27FC236}">
                <a16:creationId xmlns:a16="http://schemas.microsoft.com/office/drawing/2014/main" id="{200B20D6-4483-482B-9D9F-C4FE97274CA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12589" y="1150917"/>
            <a:ext cx="2728783" cy="5458427"/>
          </a:xfrm>
          <a:prstGeom prst="rect">
            <a:avLst/>
          </a:prstGeom>
        </p:spPr>
      </p:pic>
    </p:spTree>
    <p:extLst>
      <p:ext uri="{BB962C8B-B14F-4D97-AF65-F5344CB8AC3E}">
        <p14:creationId xmlns:p14="http://schemas.microsoft.com/office/powerpoint/2010/main" val="31869782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4CA12EF-667C-4F4D-A98B-2CBEA21702D1}"/>
              </a:ext>
            </a:extLst>
          </p:cNvPr>
          <p:cNvSpPr txBox="1"/>
          <p:nvPr/>
        </p:nvSpPr>
        <p:spPr>
          <a:xfrm>
            <a:off x="3826485" y="0"/>
            <a:ext cx="4539029" cy="523220"/>
          </a:xfrm>
          <a:prstGeom prst="rect">
            <a:avLst/>
          </a:prstGeom>
          <a:noFill/>
          <a:ln>
            <a:noFill/>
          </a:ln>
        </p:spPr>
        <p:style>
          <a:lnRef idx="2">
            <a:schemeClr val="accent4"/>
          </a:lnRef>
          <a:fillRef idx="1">
            <a:schemeClr val="lt1"/>
          </a:fillRef>
          <a:effectRef idx="0">
            <a:schemeClr val="accent4"/>
          </a:effectRef>
          <a:fontRef idx="minor">
            <a:schemeClr val="dk1"/>
          </a:fontRef>
        </p:style>
        <p:txBody>
          <a:bodyPr wrap="square">
            <a:spAutoFit/>
          </a:bodyPr>
          <a:lstStyle/>
          <a:p>
            <a:pPr algn="ctr"/>
            <a:r>
              <a:rPr lang="en-US" sz="2800" b="1" u="sng" dirty="0">
                <a:effectLst>
                  <a:outerShdw blurRad="38100" dist="38100" dir="2700000" algn="tl">
                    <a:srgbClr val="000000">
                      <a:alpha val="43137"/>
                    </a:srgbClr>
                  </a:outerShdw>
                </a:effectLst>
                <a:latin typeface="Arial Rounded MT Bold" panose="020F0704030504030204" pitchFamily="34" charset="0"/>
              </a:rPr>
              <a:t>ACTIVITY  DIAGRAM</a:t>
            </a:r>
          </a:p>
        </p:txBody>
      </p:sp>
      <p:pic>
        <p:nvPicPr>
          <p:cNvPr id="7" name="Picture 6">
            <a:extLst>
              <a:ext uri="{FF2B5EF4-FFF2-40B4-BE49-F238E27FC236}">
                <a16:creationId xmlns:a16="http://schemas.microsoft.com/office/drawing/2014/main" id="{7269FDBA-C88B-4875-ADF5-F20E9784B5C7}"/>
              </a:ext>
            </a:extLst>
          </p:cNvPr>
          <p:cNvPicPr>
            <a:picLocks noChangeAspect="1"/>
          </p:cNvPicPr>
          <p:nvPr/>
        </p:nvPicPr>
        <p:blipFill rotWithShape="1">
          <a:blip r:embed="rId2">
            <a:extLst>
              <a:ext uri="{28A0092B-C50C-407E-A947-70E740481C1C}">
                <a14:useLocalDpi xmlns:a14="http://schemas.microsoft.com/office/drawing/2010/main" val="0"/>
              </a:ext>
            </a:extLst>
          </a:blip>
          <a:srcRect l="626" t="4994" r="-2271" b="-1914"/>
          <a:stretch/>
        </p:blipFill>
        <p:spPr>
          <a:xfrm>
            <a:off x="1" y="1575014"/>
            <a:ext cx="3754315" cy="4445663"/>
          </a:xfrm>
          <a:prstGeom prst="rect">
            <a:avLst/>
          </a:prstGeom>
        </p:spPr>
      </p:pic>
      <p:pic>
        <p:nvPicPr>
          <p:cNvPr id="9" name="Picture 8">
            <a:extLst>
              <a:ext uri="{FF2B5EF4-FFF2-40B4-BE49-F238E27FC236}">
                <a16:creationId xmlns:a16="http://schemas.microsoft.com/office/drawing/2014/main" id="{BD643001-8833-40A9-8522-8B2F7B0C61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51757" y="1575015"/>
            <a:ext cx="4100223" cy="4328013"/>
          </a:xfrm>
          <a:prstGeom prst="rect">
            <a:avLst/>
          </a:prstGeom>
        </p:spPr>
      </p:pic>
      <p:pic>
        <p:nvPicPr>
          <p:cNvPr id="11" name="Picture 10">
            <a:extLst>
              <a:ext uri="{FF2B5EF4-FFF2-40B4-BE49-F238E27FC236}">
                <a16:creationId xmlns:a16="http://schemas.microsoft.com/office/drawing/2014/main" id="{E12BCD1F-E296-42A0-837B-EB17AA01E9F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06637" y="1575015"/>
            <a:ext cx="3892795" cy="4333488"/>
          </a:xfrm>
          <a:prstGeom prst="rect">
            <a:avLst/>
          </a:prstGeom>
        </p:spPr>
      </p:pic>
      <p:sp>
        <p:nvSpPr>
          <p:cNvPr id="12" name="Rectangle 11">
            <a:extLst>
              <a:ext uri="{FF2B5EF4-FFF2-40B4-BE49-F238E27FC236}">
                <a16:creationId xmlns:a16="http://schemas.microsoft.com/office/drawing/2014/main" id="{18C35560-C78A-4DBD-A67F-BA790D0A182A}"/>
              </a:ext>
            </a:extLst>
          </p:cNvPr>
          <p:cNvSpPr/>
          <p:nvPr/>
        </p:nvSpPr>
        <p:spPr>
          <a:xfrm>
            <a:off x="140021" y="1301261"/>
            <a:ext cx="3526371" cy="335299"/>
          </a:xfrm>
          <a:prstGeom prst="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Insert User Info and Verify:</a:t>
            </a:r>
          </a:p>
        </p:txBody>
      </p:sp>
      <p:sp>
        <p:nvSpPr>
          <p:cNvPr id="13" name="Rectangle 12">
            <a:extLst>
              <a:ext uri="{FF2B5EF4-FFF2-40B4-BE49-F238E27FC236}">
                <a16:creationId xmlns:a16="http://schemas.microsoft.com/office/drawing/2014/main" id="{2C6AA9BD-BA70-4B64-BA00-CE355E0B2472}"/>
              </a:ext>
            </a:extLst>
          </p:cNvPr>
          <p:cNvSpPr/>
          <p:nvPr/>
        </p:nvSpPr>
        <p:spPr>
          <a:xfrm>
            <a:off x="3906637" y="1301261"/>
            <a:ext cx="3865763" cy="33529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Make Advertisement:</a:t>
            </a:r>
          </a:p>
        </p:txBody>
      </p:sp>
      <p:sp>
        <p:nvSpPr>
          <p:cNvPr id="16" name="Rectangle 15">
            <a:extLst>
              <a:ext uri="{FF2B5EF4-FFF2-40B4-BE49-F238E27FC236}">
                <a16:creationId xmlns:a16="http://schemas.microsoft.com/office/drawing/2014/main" id="{9D29512B-CEBA-4D62-9044-E20DC4621762}"/>
              </a:ext>
            </a:extLst>
          </p:cNvPr>
          <p:cNvSpPr/>
          <p:nvPr/>
        </p:nvSpPr>
        <p:spPr>
          <a:xfrm>
            <a:off x="7924725" y="1301261"/>
            <a:ext cx="4127255" cy="33529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Browse Stuff:</a:t>
            </a:r>
          </a:p>
        </p:txBody>
      </p:sp>
      <p:sp>
        <p:nvSpPr>
          <p:cNvPr id="17" name="Rectangle 16">
            <a:extLst>
              <a:ext uri="{FF2B5EF4-FFF2-40B4-BE49-F238E27FC236}">
                <a16:creationId xmlns:a16="http://schemas.microsoft.com/office/drawing/2014/main" id="{967CDFEC-B37E-425F-96B7-043746DA7A74}"/>
              </a:ext>
            </a:extLst>
          </p:cNvPr>
          <p:cNvSpPr/>
          <p:nvPr/>
        </p:nvSpPr>
        <p:spPr>
          <a:xfrm>
            <a:off x="0" y="6529440"/>
            <a:ext cx="12192000" cy="33529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992283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272E1CA-5797-4F61-98E7-A65A4113839F}"/>
              </a:ext>
            </a:extLst>
          </p:cNvPr>
          <p:cNvSpPr txBox="1"/>
          <p:nvPr/>
        </p:nvSpPr>
        <p:spPr>
          <a:xfrm>
            <a:off x="4361718" y="70091"/>
            <a:ext cx="4539029" cy="523220"/>
          </a:xfrm>
          <a:prstGeom prst="rect">
            <a:avLst/>
          </a:prstGeom>
          <a:noFill/>
          <a:ln>
            <a:noFill/>
          </a:ln>
        </p:spPr>
        <p:style>
          <a:lnRef idx="2">
            <a:schemeClr val="accent4"/>
          </a:lnRef>
          <a:fillRef idx="1">
            <a:schemeClr val="lt1"/>
          </a:fillRef>
          <a:effectRef idx="0">
            <a:schemeClr val="accent4"/>
          </a:effectRef>
          <a:fontRef idx="minor">
            <a:schemeClr val="dk1"/>
          </a:fontRef>
        </p:style>
        <p:txBody>
          <a:bodyPr wrap="square">
            <a:spAutoFit/>
          </a:bodyPr>
          <a:lstStyle/>
          <a:p>
            <a:r>
              <a:rPr lang="en-US" sz="2800" b="1" u="sng" dirty="0">
                <a:effectLst>
                  <a:outerShdw blurRad="38100" dist="38100" dir="2700000" algn="tl">
                    <a:srgbClr val="000000">
                      <a:alpha val="43137"/>
                    </a:srgbClr>
                  </a:outerShdw>
                </a:effectLst>
                <a:latin typeface="Arial Rounded MT Bold" panose="020F0704030504030204" pitchFamily="34" charset="0"/>
              </a:rPr>
              <a:t>ACTIVITY  DIAGRAM</a:t>
            </a:r>
          </a:p>
        </p:txBody>
      </p:sp>
      <p:pic>
        <p:nvPicPr>
          <p:cNvPr id="6" name="Picture 5">
            <a:extLst>
              <a:ext uri="{FF2B5EF4-FFF2-40B4-BE49-F238E27FC236}">
                <a16:creationId xmlns:a16="http://schemas.microsoft.com/office/drawing/2014/main" id="{EE8CF875-33C7-49F9-8D6E-17FAB71F51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0373" y="1181534"/>
            <a:ext cx="4846027" cy="5104967"/>
          </a:xfrm>
          <a:prstGeom prst="rect">
            <a:avLst/>
          </a:prstGeom>
        </p:spPr>
      </p:pic>
      <p:pic>
        <p:nvPicPr>
          <p:cNvPr id="7" name="Picture 6">
            <a:extLst>
              <a:ext uri="{FF2B5EF4-FFF2-40B4-BE49-F238E27FC236}">
                <a16:creationId xmlns:a16="http://schemas.microsoft.com/office/drawing/2014/main" id="{E556F740-A9F9-4C28-9F73-3C0FDF18011C}"/>
              </a:ext>
            </a:extLst>
          </p:cNvPr>
          <p:cNvPicPr>
            <a:picLocks noChangeAspect="1"/>
          </p:cNvPicPr>
          <p:nvPr/>
        </p:nvPicPr>
        <p:blipFill>
          <a:blip r:embed="rId4"/>
          <a:stretch>
            <a:fillRect/>
          </a:stretch>
        </p:blipFill>
        <p:spPr>
          <a:xfrm>
            <a:off x="0" y="6510876"/>
            <a:ext cx="12192000" cy="347125"/>
          </a:xfrm>
          <a:prstGeom prst="rect">
            <a:avLst/>
          </a:prstGeom>
        </p:spPr>
      </p:pic>
      <p:pic>
        <p:nvPicPr>
          <p:cNvPr id="9" name="Picture 8">
            <a:extLst>
              <a:ext uri="{FF2B5EF4-FFF2-40B4-BE49-F238E27FC236}">
                <a16:creationId xmlns:a16="http://schemas.microsoft.com/office/drawing/2014/main" id="{7C010A22-FDE0-47A0-862C-6E3F7C35AE5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96001" y="1765037"/>
            <a:ext cx="5750903" cy="4521464"/>
          </a:xfrm>
          <a:prstGeom prst="rect">
            <a:avLst/>
          </a:prstGeom>
        </p:spPr>
      </p:pic>
      <p:sp>
        <p:nvSpPr>
          <p:cNvPr id="10" name="Rectangle 9">
            <a:extLst>
              <a:ext uri="{FF2B5EF4-FFF2-40B4-BE49-F238E27FC236}">
                <a16:creationId xmlns:a16="http://schemas.microsoft.com/office/drawing/2014/main" id="{41C037E3-1C8A-4A1C-8CCC-4344A726BED6}"/>
              </a:ext>
            </a:extLst>
          </p:cNvPr>
          <p:cNvSpPr/>
          <p:nvPr/>
        </p:nvSpPr>
        <p:spPr>
          <a:xfrm>
            <a:off x="640373" y="817686"/>
            <a:ext cx="4846027" cy="254977"/>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Make Payment:</a:t>
            </a:r>
          </a:p>
        </p:txBody>
      </p:sp>
      <p:sp>
        <p:nvSpPr>
          <p:cNvPr id="11" name="Rectangle 10">
            <a:extLst>
              <a:ext uri="{FF2B5EF4-FFF2-40B4-BE49-F238E27FC236}">
                <a16:creationId xmlns:a16="http://schemas.microsoft.com/office/drawing/2014/main" id="{EE3284F7-6E93-480B-B00E-47C5202C6680}"/>
              </a:ext>
            </a:extLst>
          </p:cNvPr>
          <p:cNvSpPr/>
          <p:nvPr/>
        </p:nvSpPr>
        <p:spPr>
          <a:xfrm>
            <a:off x="6096001" y="1397977"/>
            <a:ext cx="5750903" cy="281355"/>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Product Transfer:</a:t>
            </a:r>
          </a:p>
        </p:txBody>
      </p:sp>
    </p:spTree>
    <p:extLst>
      <p:ext uri="{BB962C8B-B14F-4D97-AF65-F5344CB8AC3E}">
        <p14:creationId xmlns:p14="http://schemas.microsoft.com/office/powerpoint/2010/main" val="20240670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pattFill prst="dashHorz">
          <a:fgClr>
            <a:schemeClr val="accent5">
              <a:lumMod val="20000"/>
              <a:lumOff val="80000"/>
            </a:schemeClr>
          </a:fgClr>
          <a:bgClr>
            <a:schemeClr val="bg1"/>
          </a:bgClr>
        </a:patt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232ABBF-BA7C-4366-AB22-218DFB1FD297}"/>
              </a:ext>
            </a:extLst>
          </p:cNvPr>
          <p:cNvSpPr txBox="1"/>
          <p:nvPr/>
        </p:nvSpPr>
        <p:spPr>
          <a:xfrm>
            <a:off x="1749671" y="25387"/>
            <a:ext cx="9003323" cy="369332"/>
          </a:xfrm>
          <a:prstGeom prst="rect">
            <a:avLst/>
          </a:prstGeom>
          <a:solidFill>
            <a:schemeClr val="accent2">
              <a:lumMod val="75000"/>
            </a:schemeClr>
          </a:solidFill>
          <a:ln>
            <a:solidFill>
              <a:schemeClr val="tx1"/>
            </a:solidFill>
          </a:ln>
        </p:spPr>
        <p:style>
          <a:lnRef idx="2">
            <a:schemeClr val="accent1"/>
          </a:lnRef>
          <a:fillRef idx="1">
            <a:schemeClr val="lt1"/>
          </a:fillRef>
          <a:effectRef idx="0">
            <a:schemeClr val="accent1"/>
          </a:effectRef>
          <a:fontRef idx="minor">
            <a:schemeClr val="dk1"/>
          </a:fontRef>
        </p:style>
        <p:txBody>
          <a:bodyPr wrap="square">
            <a:spAutoFit/>
          </a:bodyPr>
          <a:lstStyle/>
          <a:p>
            <a:r>
              <a:rPr lang="en-US" b="1" dirty="0">
                <a:effectLst>
                  <a:outerShdw blurRad="38100" dist="38100" dir="2700000" algn="tl">
                    <a:srgbClr val="000000">
                      <a:alpha val="43137"/>
                    </a:srgbClr>
                  </a:outerShdw>
                </a:effectLst>
              </a:rPr>
              <a:t>  </a:t>
            </a:r>
            <a:r>
              <a:rPr lang="en-US" b="1" dirty="0">
                <a:solidFill>
                  <a:srgbClr val="002060"/>
                </a:solidFill>
                <a:effectLst>
                  <a:outerShdw blurRad="38100" dist="38100" dir="2700000" algn="tl">
                    <a:srgbClr val="000000">
                      <a:alpha val="43137"/>
                    </a:srgbClr>
                  </a:outerShdw>
                </a:effectLst>
              </a:rPr>
              <a:t>CRC CARD </a:t>
            </a:r>
            <a:r>
              <a:rPr lang="en-US" b="1" dirty="0">
                <a:solidFill>
                  <a:srgbClr val="002060"/>
                </a:solidFill>
                <a:effectLst>
                  <a:outerShdw blurRad="38100" dist="38100" dir="2700000" algn="tl">
                    <a:srgbClr val="000000">
                      <a:alpha val="43137"/>
                    </a:srgbClr>
                  </a:outerShdw>
                </a:effectLst>
                <a:latin typeface="Arial Rounded MT Bold" panose="020F0704030504030204" pitchFamily="34" charset="0"/>
              </a:rPr>
              <a:t>,</a:t>
            </a:r>
            <a:r>
              <a:rPr lang="en-US" b="1" dirty="0">
                <a:solidFill>
                  <a:srgbClr val="002060"/>
                </a:solidFill>
                <a:effectLst>
                  <a:outerShdw blurRad="38100" dist="38100" dir="2700000" algn="tl">
                    <a:srgbClr val="000000">
                      <a:alpha val="43137"/>
                    </a:srgbClr>
                  </a:outerShdw>
                </a:effectLst>
              </a:rPr>
              <a:t> CLASS COMPARTMENT AND ER RELATIONSHIP DIAGRAM</a:t>
            </a:r>
          </a:p>
        </p:txBody>
      </p:sp>
      <p:sp>
        <p:nvSpPr>
          <p:cNvPr id="4" name="TextBox 3">
            <a:extLst>
              <a:ext uri="{FF2B5EF4-FFF2-40B4-BE49-F238E27FC236}">
                <a16:creationId xmlns:a16="http://schemas.microsoft.com/office/drawing/2014/main" id="{400253F9-E196-4A79-9532-84A789545AB8}"/>
              </a:ext>
            </a:extLst>
          </p:cNvPr>
          <p:cNvSpPr txBox="1"/>
          <p:nvPr/>
        </p:nvSpPr>
        <p:spPr>
          <a:xfrm>
            <a:off x="639641" y="769278"/>
            <a:ext cx="6097464" cy="338554"/>
          </a:xfrm>
          <a:prstGeom prst="rect">
            <a:avLst/>
          </a:prstGeom>
          <a:noFill/>
        </p:spPr>
        <p:txBody>
          <a:bodyPr wrap="square">
            <a:spAutoFit/>
          </a:bodyPr>
          <a:lstStyle/>
          <a:p>
            <a:r>
              <a:rPr lang="en-US" sz="1600" b="1" u="sng" dirty="0">
                <a:solidFill>
                  <a:srgbClr val="002060"/>
                </a:solidFill>
              </a:rPr>
              <a:t>CRC CARD</a:t>
            </a:r>
            <a:r>
              <a:rPr lang="en-US" sz="1600" b="1" dirty="0">
                <a:solidFill>
                  <a:srgbClr val="002060"/>
                </a:solidFill>
              </a:rPr>
              <a:t>:</a:t>
            </a:r>
          </a:p>
        </p:txBody>
      </p:sp>
      <p:sp>
        <p:nvSpPr>
          <p:cNvPr id="6" name="Rectangle 5">
            <a:extLst>
              <a:ext uri="{FF2B5EF4-FFF2-40B4-BE49-F238E27FC236}">
                <a16:creationId xmlns:a16="http://schemas.microsoft.com/office/drawing/2014/main" id="{7A931AD6-44C7-41BC-93EA-502A5322C509}"/>
              </a:ext>
            </a:extLst>
          </p:cNvPr>
          <p:cNvSpPr/>
          <p:nvPr/>
        </p:nvSpPr>
        <p:spPr>
          <a:xfrm>
            <a:off x="226891" y="1178069"/>
            <a:ext cx="6510215" cy="369332"/>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rgbClr val="002060"/>
                </a:solidFill>
              </a:rPr>
              <a:t>Class Name</a:t>
            </a:r>
            <a:r>
              <a:rPr lang="en-US" dirty="0">
                <a:solidFill>
                  <a:srgbClr val="002060"/>
                </a:solidFill>
              </a:rPr>
              <a:t>:  </a:t>
            </a:r>
            <a:r>
              <a:rPr lang="en-US" dirty="0">
                <a:solidFill>
                  <a:schemeClr val="tx1"/>
                </a:solidFill>
              </a:rPr>
              <a:t>User</a:t>
            </a:r>
          </a:p>
        </p:txBody>
      </p:sp>
      <p:graphicFrame>
        <p:nvGraphicFramePr>
          <p:cNvPr id="8" name="Table 8">
            <a:extLst>
              <a:ext uri="{FF2B5EF4-FFF2-40B4-BE49-F238E27FC236}">
                <a16:creationId xmlns:a16="http://schemas.microsoft.com/office/drawing/2014/main" id="{CAAEBF19-8FE0-4BA8-AAC7-266E8211970F}"/>
              </a:ext>
            </a:extLst>
          </p:cNvPr>
          <p:cNvGraphicFramePr>
            <a:graphicFrameLocks noGrp="1"/>
          </p:cNvGraphicFramePr>
          <p:nvPr>
            <p:extLst>
              <p:ext uri="{D42A27DB-BD31-4B8C-83A1-F6EECF244321}">
                <p14:modId xmlns:p14="http://schemas.microsoft.com/office/powerpoint/2010/main" val="742916152"/>
              </p:ext>
            </p:extLst>
          </p:nvPr>
        </p:nvGraphicFramePr>
        <p:xfrm>
          <a:off x="213212" y="1547400"/>
          <a:ext cx="6523894" cy="1786655"/>
        </p:xfrm>
        <a:graphic>
          <a:graphicData uri="http://schemas.openxmlformats.org/drawingml/2006/table">
            <a:tbl>
              <a:tblPr firstRow="1" bandRow="1">
                <a:tableStyleId>{073A0DAA-6AF3-43AB-8588-CEC1D06C72B9}</a:tableStyleId>
              </a:tblPr>
              <a:tblGrid>
                <a:gridCol w="3268251">
                  <a:extLst>
                    <a:ext uri="{9D8B030D-6E8A-4147-A177-3AD203B41FA5}">
                      <a16:colId xmlns:a16="http://schemas.microsoft.com/office/drawing/2014/main" val="3950872829"/>
                    </a:ext>
                  </a:extLst>
                </a:gridCol>
                <a:gridCol w="3255643">
                  <a:extLst>
                    <a:ext uri="{9D8B030D-6E8A-4147-A177-3AD203B41FA5}">
                      <a16:colId xmlns:a16="http://schemas.microsoft.com/office/drawing/2014/main" val="2864123681"/>
                    </a:ext>
                  </a:extLst>
                </a:gridCol>
              </a:tblGrid>
              <a:tr h="357331">
                <a:tc>
                  <a:txBody>
                    <a:bodyPr/>
                    <a:lstStyle/>
                    <a:p>
                      <a:pPr algn="ctr"/>
                      <a:r>
                        <a:rPr lang="en-US" sz="1600" b="0" dirty="0"/>
                        <a:t>Responsibility:</a:t>
                      </a:r>
                    </a:p>
                  </a:txBody>
                  <a:tcPr/>
                </a:tc>
                <a:tc>
                  <a:txBody>
                    <a:bodyPr/>
                    <a:lstStyle/>
                    <a:p>
                      <a:r>
                        <a:rPr lang="en-US" sz="1600" b="0" dirty="0"/>
                        <a:t>           Collaborator: </a:t>
                      </a:r>
                    </a:p>
                  </a:txBody>
                  <a:tcPr/>
                </a:tc>
                <a:extLst>
                  <a:ext uri="{0D108BD9-81ED-4DB2-BD59-A6C34878D82A}">
                    <a16:rowId xmlns:a16="http://schemas.microsoft.com/office/drawing/2014/main" val="1124045026"/>
                  </a:ext>
                </a:extLst>
              </a:tr>
              <a:tr h="357331">
                <a:tc>
                  <a:txBody>
                    <a:bodyPr/>
                    <a:lstStyle/>
                    <a:p>
                      <a:r>
                        <a:rPr lang="en-US" sz="1600" b="0" dirty="0"/>
                        <a:t>1. Inserts information</a:t>
                      </a:r>
                    </a:p>
                  </a:txBody>
                  <a:tcPr/>
                </a:tc>
                <a:tc>
                  <a:txBody>
                    <a:bodyPr/>
                    <a:lstStyle/>
                    <a:p>
                      <a:r>
                        <a:rPr lang="en-US" sz="1600" b="0" dirty="0"/>
                        <a:t>Renter</a:t>
                      </a:r>
                    </a:p>
                  </a:txBody>
                  <a:tcPr/>
                </a:tc>
                <a:extLst>
                  <a:ext uri="{0D108BD9-81ED-4DB2-BD59-A6C34878D82A}">
                    <a16:rowId xmlns:a16="http://schemas.microsoft.com/office/drawing/2014/main" val="1849984322"/>
                  </a:ext>
                </a:extLst>
              </a:tr>
              <a:tr h="357331">
                <a:tc>
                  <a:txBody>
                    <a:bodyPr/>
                    <a:lstStyle/>
                    <a:p>
                      <a:r>
                        <a:rPr lang="en-US" sz="1600" b="0" dirty="0"/>
                        <a:t>2. Posts for advertisement</a:t>
                      </a:r>
                    </a:p>
                  </a:txBody>
                  <a:tcPr/>
                </a:tc>
                <a:tc>
                  <a:txBody>
                    <a:bodyPr/>
                    <a:lstStyle/>
                    <a:p>
                      <a:endParaRPr lang="en-US" sz="1600" b="0" dirty="0"/>
                    </a:p>
                  </a:txBody>
                  <a:tcPr/>
                </a:tc>
                <a:extLst>
                  <a:ext uri="{0D108BD9-81ED-4DB2-BD59-A6C34878D82A}">
                    <a16:rowId xmlns:a16="http://schemas.microsoft.com/office/drawing/2014/main" val="3125454240"/>
                  </a:ext>
                </a:extLst>
              </a:tr>
              <a:tr h="357331">
                <a:tc>
                  <a:txBody>
                    <a:bodyPr/>
                    <a:lstStyle/>
                    <a:p>
                      <a:r>
                        <a:rPr lang="en-US" sz="1600" b="0" dirty="0"/>
                        <a:t>3. Gives products details</a:t>
                      </a:r>
                    </a:p>
                  </a:txBody>
                  <a:tcPr/>
                </a:tc>
                <a:tc>
                  <a:txBody>
                    <a:bodyPr/>
                    <a:lstStyle/>
                    <a:p>
                      <a:endParaRPr lang="en-US" sz="1600" b="0" dirty="0"/>
                    </a:p>
                  </a:txBody>
                  <a:tcPr/>
                </a:tc>
                <a:extLst>
                  <a:ext uri="{0D108BD9-81ED-4DB2-BD59-A6C34878D82A}">
                    <a16:rowId xmlns:a16="http://schemas.microsoft.com/office/drawing/2014/main" val="1072414463"/>
                  </a:ext>
                </a:extLst>
              </a:tr>
              <a:tr h="357331">
                <a:tc>
                  <a:txBody>
                    <a:bodyPr/>
                    <a:lstStyle/>
                    <a:p>
                      <a:r>
                        <a:rPr lang="en-US" sz="1600" b="0" dirty="0"/>
                        <a:t>4. Pays for advertisement</a:t>
                      </a:r>
                    </a:p>
                  </a:txBody>
                  <a:tcPr/>
                </a:tc>
                <a:tc>
                  <a:txBody>
                    <a:bodyPr/>
                    <a:lstStyle/>
                    <a:p>
                      <a:endParaRPr lang="en-US" sz="1600" b="0" dirty="0"/>
                    </a:p>
                  </a:txBody>
                  <a:tcPr/>
                </a:tc>
                <a:extLst>
                  <a:ext uri="{0D108BD9-81ED-4DB2-BD59-A6C34878D82A}">
                    <a16:rowId xmlns:a16="http://schemas.microsoft.com/office/drawing/2014/main" val="1199926409"/>
                  </a:ext>
                </a:extLst>
              </a:tr>
            </a:tbl>
          </a:graphicData>
        </a:graphic>
      </p:graphicFrame>
      <p:graphicFrame>
        <p:nvGraphicFramePr>
          <p:cNvPr id="11" name="Table 11">
            <a:extLst>
              <a:ext uri="{FF2B5EF4-FFF2-40B4-BE49-F238E27FC236}">
                <a16:creationId xmlns:a16="http://schemas.microsoft.com/office/drawing/2014/main" id="{7EC75907-D60C-44D7-80D6-5D49B9D7C888}"/>
              </a:ext>
            </a:extLst>
          </p:cNvPr>
          <p:cNvGraphicFramePr>
            <a:graphicFrameLocks noGrp="1"/>
          </p:cNvGraphicFramePr>
          <p:nvPr>
            <p:extLst>
              <p:ext uri="{D42A27DB-BD31-4B8C-83A1-F6EECF244321}">
                <p14:modId xmlns:p14="http://schemas.microsoft.com/office/powerpoint/2010/main" val="1581889200"/>
              </p:ext>
            </p:extLst>
          </p:nvPr>
        </p:nvGraphicFramePr>
        <p:xfrm>
          <a:off x="226891" y="3893280"/>
          <a:ext cx="7086600" cy="2593916"/>
        </p:xfrm>
        <a:graphic>
          <a:graphicData uri="http://schemas.openxmlformats.org/drawingml/2006/table">
            <a:tbl>
              <a:tblPr firstRow="1" bandRow="1">
                <a:tableStyleId>{073A0DAA-6AF3-43AB-8588-CEC1D06C72B9}</a:tableStyleId>
              </a:tblPr>
              <a:tblGrid>
                <a:gridCol w="3543300">
                  <a:extLst>
                    <a:ext uri="{9D8B030D-6E8A-4147-A177-3AD203B41FA5}">
                      <a16:colId xmlns:a16="http://schemas.microsoft.com/office/drawing/2014/main" val="882025958"/>
                    </a:ext>
                  </a:extLst>
                </a:gridCol>
                <a:gridCol w="3543300">
                  <a:extLst>
                    <a:ext uri="{9D8B030D-6E8A-4147-A177-3AD203B41FA5}">
                      <a16:colId xmlns:a16="http://schemas.microsoft.com/office/drawing/2014/main" val="4037961761"/>
                    </a:ext>
                  </a:extLst>
                </a:gridCol>
              </a:tblGrid>
              <a:tr h="37592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900" b="0" dirty="0"/>
                        <a:t>                 Responsibility</a:t>
                      </a:r>
                    </a:p>
                  </a:txBody>
                  <a:tcPr/>
                </a:tc>
                <a:tc>
                  <a:txBody>
                    <a:bodyPr/>
                    <a:lstStyle/>
                    <a:p>
                      <a:r>
                        <a:rPr lang="en-US" sz="1900" b="0" dirty="0"/>
                        <a:t>                Collaborator: </a:t>
                      </a:r>
                      <a:endParaRPr lang="en-US" sz="1300" dirty="0"/>
                    </a:p>
                  </a:txBody>
                  <a:tcPr/>
                </a:tc>
                <a:extLst>
                  <a:ext uri="{0D108BD9-81ED-4DB2-BD59-A6C34878D82A}">
                    <a16:rowId xmlns:a16="http://schemas.microsoft.com/office/drawing/2014/main" val="2722241052"/>
                  </a:ext>
                </a:extLst>
              </a:tr>
              <a:tr h="329008">
                <a:tc>
                  <a:txBody>
                    <a:bodyPr/>
                    <a:lstStyle/>
                    <a:p>
                      <a:r>
                        <a:rPr lang="en-US" sz="1300" dirty="0"/>
                        <a:t>5. Inserts information</a:t>
                      </a:r>
                    </a:p>
                  </a:txBody>
                  <a:tcPr/>
                </a:tc>
                <a:tc>
                  <a:txBody>
                    <a:bodyPr/>
                    <a:lstStyle/>
                    <a:p>
                      <a:r>
                        <a:rPr lang="en-US" sz="1300" dirty="0"/>
                        <a:t>Borrower</a:t>
                      </a:r>
                    </a:p>
                  </a:txBody>
                  <a:tcPr/>
                </a:tc>
                <a:extLst>
                  <a:ext uri="{0D108BD9-81ED-4DB2-BD59-A6C34878D82A}">
                    <a16:rowId xmlns:a16="http://schemas.microsoft.com/office/drawing/2014/main" val="3905095450"/>
                  </a:ext>
                </a:extLst>
              </a:tr>
              <a:tr h="329008">
                <a:tc>
                  <a:txBody>
                    <a:bodyPr/>
                    <a:lstStyle/>
                    <a:p>
                      <a:r>
                        <a:rPr lang="en-US" sz="1300" dirty="0"/>
                        <a:t>6. Browse for stuffs</a:t>
                      </a:r>
                    </a:p>
                  </a:txBody>
                  <a:tcPr/>
                </a:tc>
                <a:tc>
                  <a:txBody>
                    <a:bodyPr/>
                    <a:lstStyle/>
                    <a:p>
                      <a:endParaRPr lang="en-US" sz="1300"/>
                    </a:p>
                  </a:txBody>
                  <a:tcPr/>
                </a:tc>
                <a:extLst>
                  <a:ext uri="{0D108BD9-81ED-4DB2-BD59-A6C34878D82A}">
                    <a16:rowId xmlns:a16="http://schemas.microsoft.com/office/drawing/2014/main" val="562166631"/>
                  </a:ext>
                </a:extLst>
              </a:tr>
              <a:tr h="329008">
                <a:tc>
                  <a:txBody>
                    <a:bodyPr/>
                    <a:lstStyle/>
                    <a:p>
                      <a:r>
                        <a:rPr lang="en-US" sz="1300" dirty="0"/>
                        <a:t>7. Sends request</a:t>
                      </a:r>
                    </a:p>
                  </a:txBody>
                  <a:tcPr/>
                </a:tc>
                <a:tc>
                  <a:txBody>
                    <a:bodyPr/>
                    <a:lstStyle/>
                    <a:p>
                      <a:endParaRPr lang="en-US" sz="1300"/>
                    </a:p>
                  </a:txBody>
                  <a:tcPr/>
                </a:tc>
                <a:extLst>
                  <a:ext uri="{0D108BD9-81ED-4DB2-BD59-A6C34878D82A}">
                    <a16:rowId xmlns:a16="http://schemas.microsoft.com/office/drawing/2014/main" val="3121290062"/>
                  </a:ext>
                </a:extLst>
              </a:tr>
              <a:tr h="567876">
                <a:tc>
                  <a:txBody>
                    <a:bodyPr/>
                    <a:lstStyle/>
                    <a:p>
                      <a:r>
                        <a:rPr lang="en-US" sz="1300" dirty="0"/>
                        <a:t>8. Confirms products and makes agreements</a:t>
                      </a:r>
                    </a:p>
                  </a:txBody>
                  <a:tcPr/>
                </a:tc>
                <a:tc>
                  <a:txBody>
                    <a:bodyPr/>
                    <a:lstStyle/>
                    <a:p>
                      <a:endParaRPr lang="en-US" sz="1300"/>
                    </a:p>
                  </a:txBody>
                  <a:tcPr/>
                </a:tc>
                <a:extLst>
                  <a:ext uri="{0D108BD9-81ED-4DB2-BD59-A6C34878D82A}">
                    <a16:rowId xmlns:a16="http://schemas.microsoft.com/office/drawing/2014/main" val="3936554864"/>
                  </a:ext>
                </a:extLst>
              </a:tr>
              <a:tr h="329008">
                <a:tc>
                  <a:txBody>
                    <a:bodyPr/>
                    <a:lstStyle/>
                    <a:p>
                      <a:r>
                        <a:rPr lang="en-US" sz="1300" dirty="0"/>
                        <a:t>9. Borrows stuffs</a:t>
                      </a:r>
                    </a:p>
                  </a:txBody>
                  <a:tcPr/>
                </a:tc>
                <a:tc>
                  <a:txBody>
                    <a:bodyPr/>
                    <a:lstStyle/>
                    <a:p>
                      <a:endParaRPr lang="en-US" sz="1300"/>
                    </a:p>
                  </a:txBody>
                  <a:tcPr/>
                </a:tc>
                <a:extLst>
                  <a:ext uri="{0D108BD9-81ED-4DB2-BD59-A6C34878D82A}">
                    <a16:rowId xmlns:a16="http://schemas.microsoft.com/office/drawing/2014/main" val="2521287617"/>
                  </a:ext>
                </a:extLst>
              </a:tr>
              <a:tr h="329008">
                <a:tc>
                  <a:txBody>
                    <a:bodyPr/>
                    <a:lstStyle/>
                    <a:p>
                      <a:r>
                        <a:rPr lang="en-US" sz="1300" dirty="0"/>
                        <a:t>10. Pays for products </a:t>
                      </a:r>
                    </a:p>
                  </a:txBody>
                  <a:tcPr/>
                </a:tc>
                <a:tc>
                  <a:txBody>
                    <a:bodyPr/>
                    <a:lstStyle/>
                    <a:p>
                      <a:endParaRPr lang="en-US" sz="1300" dirty="0"/>
                    </a:p>
                  </a:txBody>
                  <a:tcPr/>
                </a:tc>
                <a:extLst>
                  <a:ext uri="{0D108BD9-81ED-4DB2-BD59-A6C34878D82A}">
                    <a16:rowId xmlns:a16="http://schemas.microsoft.com/office/drawing/2014/main" val="2492452786"/>
                  </a:ext>
                </a:extLst>
              </a:tr>
            </a:tbl>
          </a:graphicData>
        </a:graphic>
      </p:graphicFrame>
      <p:sp>
        <p:nvSpPr>
          <p:cNvPr id="13" name="Rectangle 12">
            <a:extLst>
              <a:ext uri="{FF2B5EF4-FFF2-40B4-BE49-F238E27FC236}">
                <a16:creationId xmlns:a16="http://schemas.microsoft.com/office/drawing/2014/main" id="{D0A3F869-F72F-454B-AA25-31CBEAD6E75B}"/>
              </a:ext>
            </a:extLst>
          </p:cNvPr>
          <p:cNvSpPr/>
          <p:nvPr/>
        </p:nvSpPr>
        <p:spPr>
          <a:xfrm>
            <a:off x="226891" y="3523949"/>
            <a:ext cx="7086600" cy="369332"/>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rgbClr val="002060"/>
                </a:solidFill>
              </a:rPr>
              <a:t>Class Name:  </a:t>
            </a:r>
            <a:r>
              <a:rPr lang="en-US" dirty="0">
                <a:solidFill>
                  <a:schemeClr val="tx1"/>
                </a:solidFill>
              </a:rPr>
              <a:t>User</a:t>
            </a:r>
            <a:endParaRPr lang="en-US" dirty="0"/>
          </a:p>
        </p:txBody>
      </p:sp>
      <p:graphicFrame>
        <p:nvGraphicFramePr>
          <p:cNvPr id="14" name="Table 14">
            <a:extLst>
              <a:ext uri="{FF2B5EF4-FFF2-40B4-BE49-F238E27FC236}">
                <a16:creationId xmlns:a16="http://schemas.microsoft.com/office/drawing/2014/main" id="{4EDBB5C5-B99B-470E-B1F2-A531034D6FCF}"/>
              </a:ext>
            </a:extLst>
          </p:cNvPr>
          <p:cNvGraphicFramePr>
            <a:graphicFrameLocks noGrp="1"/>
          </p:cNvGraphicFramePr>
          <p:nvPr>
            <p:extLst>
              <p:ext uri="{D42A27DB-BD31-4B8C-83A1-F6EECF244321}">
                <p14:modId xmlns:p14="http://schemas.microsoft.com/office/powerpoint/2010/main" val="4129047867"/>
              </p:ext>
            </p:extLst>
          </p:nvPr>
        </p:nvGraphicFramePr>
        <p:xfrm>
          <a:off x="6902938" y="1547400"/>
          <a:ext cx="5218726" cy="1538701"/>
        </p:xfrm>
        <a:graphic>
          <a:graphicData uri="http://schemas.openxmlformats.org/drawingml/2006/table">
            <a:tbl>
              <a:tblPr firstRow="1" bandRow="1">
                <a:tableStyleId>{073A0DAA-6AF3-43AB-8588-CEC1D06C72B9}</a:tableStyleId>
              </a:tblPr>
              <a:tblGrid>
                <a:gridCol w="2609363">
                  <a:extLst>
                    <a:ext uri="{9D8B030D-6E8A-4147-A177-3AD203B41FA5}">
                      <a16:colId xmlns:a16="http://schemas.microsoft.com/office/drawing/2014/main" val="899692815"/>
                    </a:ext>
                  </a:extLst>
                </a:gridCol>
                <a:gridCol w="2609363">
                  <a:extLst>
                    <a:ext uri="{9D8B030D-6E8A-4147-A177-3AD203B41FA5}">
                      <a16:colId xmlns:a16="http://schemas.microsoft.com/office/drawing/2014/main" val="568927043"/>
                    </a:ext>
                  </a:extLst>
                </a:gridCol>
              </a:tblGrid>
              <a:tr h="320041">
                <a:tc>
                  <a:txBody>
                    <a:bodyPr/>
                    <a:lstStyle/>
                    <a:p>
                      <a:r>
                        <a:rPr lang="en-US" sz="1300" dirty="0"/>
                        <a:t>Responsibility:</a:t>
                      </a:r>
                    </a:p>
                  </a:txBody>
                  <a:tcPr/>
                </a:tc>
                <a:tc>
                  <a:txBody>
                    <a:bodyPr/>
                    <a:lstStyle/>
                    <a:p>
                      <a:r>
                        <a:rPr lang="en-US" sz="1300" dirty="0"/>
                        <a:t>Collaborator</a:t>
                      </a:r>
                    </a:p>
                  </a:txBody>
                  <a:tcPr/>
                </a:tc>
                <a:extLst>
                  <a:ext uri="{0D108BD9-81ED-4DB2-BD59-A6C34878D82A}">
                    <a16:rowId xmlns:a16="http://schemas.microsoft.com/office/drawing/2014/main" val="3530611279"/>
                  </a:ext>
                </a:extLst>
              </a:tr>
              <a:tr h="324487">
                <a:tc>
                  <a:txBody>
                    <a:bodyPr/>
                    <a:lstStyle/>
                    <a:p>
                      <a:r>
                        <a:rPr lang="en-US" sz="1300" dirty="0"/>
                        <a:t>1. Verifies information</a:t>
                      </a:r>
                    </a:p>
                  </a:txBody>
                  <a:tcPr/>
                </a:tc>
                <a:tc>
                  <a:txBody>
                    <a:bodyPr/>
                    <a:lstStyle/>
                    <a:p>
                      <a:r>
                        <a:rPr lang="en-US" sz="1300" dirty="0"/>
                        <a:t>Admin</a:t>
                      </a:r>
                    </a:p>
                  </a:txBody>
                  <a:tcPr/>
                </a:tc>
                <a:extLst>
                  <a:ext uri="{0D108BD9-81ED-4DB2-BD59-A6C34878D82A}">
                    <a16:rowId xmlns:a16="http://schemas.microsoft.com/office/drawing/2014/main" val="2592434887"/>
                  </a:ext>
                </a:extLst>
              </a:tr>
              <a:tr h="560072">
                <a:tc>
                  <a:txBody>
                    <a:bodyPr/>
                    <a:lstStyle/>
                    <a:p>
                      <a:r>
                        <a:rPr lang="en-US" sz="1300" dirty="0"/>
                        <a:t>2. Shows payment options and confirms it</a:t>
                      </a:r>
                    </a:p>
                  </a:txBody>
                  <a:tcPr/>
                </a:tc>
                <a:tc>
                  <a:txBody>
                    <a:bodyPr/>
                    <a:lstStyle/>
                    <a:p>
                      <a:endParaRPr lang="en-US" sz="1300"/>
                    </a:p>
                  </a:txBody>
                  <a:tcPr/>
                </a:tc>
                <a:extLst>
                  <a:ext uri="{0D108BD9-81ED-4DB2-BD59-A6C34878D82A}">
                    <a16:rowId xmlns:a16="http://schemas.microsoft.com/office/drawing/2014/main" val="261840120"/>
                  </a:ext>
                </a:extLst>
              </a:tr>
              <a:tr h="334101">
                <a:tc>
                  <a:txBody>
                    <a:bodyPr/>
                    <a:lstStyle/>
                    <a:p>
                      <a:r>
                        <a:rPr lang="en-US" sz="1300" dirty="0"/>
                        <a:t>3. Updates rent status</a:t>
                      </a:r>
                    </a:p>
                  </a:txBody>
                  <a:tcPr/>
                </a:tc>
                <a:tc>
                  <a:txBody>
                    <a:bodyPr/>
                    <a:lstStyle/>
                    <a:p>
                      <a:endParaRPr lang="en-US" sz="1300" dirty="0"/>
                    </a:p>
                  </a:txBody>
                  <a:tcPr/>
                </a:tc>
                <a:extLst>
                  <a:ext uri="{0D108BD9-81ED-4DB2-BD59-A6C34878D82A}">
                    <a16:rowId xmlns:a16="http://schemas.microsoft.com/office/drawing/2014/main" val="1456096037"/>
                  </a:ext>
                </a:extLst>
              </a:tr>
            </a:tbl>
          </a:graphicData>
        </a:graphic>
      </p:graphicFrame>
      <p:sp>
        <p:nvSpPr>
          <p:cNvPr id="15" name="Rectangle 14">
            <a:extLst>
              <a:ext uri="{FF2B5EF4-FFF2-40B4-BE49-F238E27FC236}">
                <a16:creationId xmlns:a16="http://schemas.microsoft.com/office/drawing/2014/main" id="{E5919590-34B4-45FD-B997-7CF10571E94D}"/>
              </a:ext>
            </a:extLst>
          </p:cNvPr>
          <p:cNvSpPr/>
          <p:nvPr/>
        </p:nvSpPr>
        <p:spPr>
          <a:xfrm>
            <a:off x="6902938" y="1178069"/>
            <a:ext cx="5218724" cy="369332"/>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rgbClr val="002060"/>
                </a:solidFill>
              </a:rPr>
              <a:t>Class Name: </a:t>
            </a:r>
            <a:r>
              <a:rPr lang="en-US" dirty="0">
                <a:solidFill>
                  <a:schemeClr val="tx1"/>
                </a:solidFill>
              </a:rPr>
              <a:t>System</a:t>
            </a:r>
          </a:p>
        </p:txBody>
      </p:sp>
    </p:spTree>
    <p:extLst>
      <p:ext uri="{BB962C8B-B14F-4D97-AF65-F5344CB8AC3E}">
        <p14:creationId xmlns:p14="http://schemas.microsoft.com/office/powerpoint/2010/main" val="35178277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E0F8D00-9EEE-47AB-BF6C-E6BFEF5B8EDB}"/>
              </a:ext>
            </a:extLst>
          </p:cNvPr>
          <p:cNvSpPr txBox="1"/>
          <p:nvPr/>
        </p:nvSpPr>
        <p:spPr>
          <a:xfrm>
            <a:off x="419835" y="333951"/>
            <a:ext cx="6097464" cy="369332"/>
          </a:xfrm>
          <a:prstGeom prst="rect">
            <a:avLst/>
          </a:prstGeom>
          <a:noFill/>
        </p:spPr>
        <p:txBody>
          <a:bodyPr wrap="square">
            <a:spAutoFit/>
          </a:bodyPr>
          <a:lstStyle/>
          <a:p>
            <a:r>
              <a:rPr lang="en-US" b="1" u="sng" dirty="0">
                <a:solidFill>
                  <a:srgbClr val="002060"/>
                </a:solidFill>
              </a:rPr>
              <a:t>CLASS COMPARTMENT</a:t>
            </a:r>
            <a:r>
              <a:rPr lang="en-US" b="1" u="sng" dirty="0"/>
              <a:t>:</a:t>
            </a:r>
          </a:p>
        </p:txBody>
      </p:sp>
      <p:pic>
        <p:nvPicPr>
          <p:cNvPr id="5" name="Picture 4">
            <a:extLst>
              <a:ext uri="{FF2B5EF4-FFF2-40B4-BE49-F238E27FC236}">
                <a16:creationId xmlns:a16="http://schemas.microsoft.com/office/drawing/2014/main" id="{84CF264D-04C2-4F05-A2A0-1054A246BED5}"/>
              </a:ext>
            </a:extLst>
          </p:cNvPr>
          <p:cNvPicPr>
            <a:picLocks noChangeAspect="1"/>
          </p:cNvPicPr>
          <p:nvPr/>
        </p:nvPicPr>
        <p:blipFill rotWithShape="1">
          <a:blip r:embed="rId2">
            <a:extLst>
              <a:ext uri="{28A0092B-C50C-407E-A947-70E740481C1C}">
                <a14:useLocalDpi xmlns:a14="http://schemas.microsoft.com/office/drawing/2010/main" val="0"/>
              </a:ext>
            </a:extLst>
          </a:blip>
          <a:srcRect l="17596" t="13077" r="19231" b="3974"/>
          <a:stretch/>
        </p:blipFill>
        <p:spPr>
          <a:xfrm>
            <a:off x="314675" y="1286442"/>
            <a:ext cx="4950071" cy="4625591"/>
          </a:xfrm>
          <a:prstGeom prst="rect">
            <a:avLst/>
          </a:prstGeom>
        </p:spPr>
      </p:pic>
      <p:pic>
        <p:nvPicPr>
          <p:cNvPr id="7" name="Picture 6">
            <a:extLst>
              <a:ext uri="{FF2B5EF4-FFF2-40B4-BE49-F238E27FC236}">
                <a16:creationId xmlns:a16="http://schemas.microsoft.com/office/drawing/2014/main" id="{30171CDF-2EAE-4918-861B-F8FDD0D58941}"/>
              </a:ext>
            </a:extLst>
          </p:cNvPr>
          <p:cNvPicPr>
            <a:picLocks noChangeAspect="1"/>
          </p:cNvPicPr>
          <p:nvPr/>
        </p:nvPicPr>
        <p:blipFill rotWithShape="1">
          <a:blip r:embed="rId3">
            <a:extLst>
              <a:ext uri="{28A0092B-C50C-407E-A947-70E740481C1C}">
                <a14:useLocalDpi xmlns:a14="http://schemas.microsoft.com/office/drawing/2010/main" val="0"/>
              </a:ext>
            </a:extLst>
          </a:blip>
          <a:srcRect l="11900" t="20769" r="4447" b="11782"/>
          <a:stretch/>
        </p:blipFill>
        <p:spPr>
          <a:xfrm>
            <a:off x="5348273" y="826129"/>
            <a:ext cx="6593151" cy="2990193"/>
          </a:xfrm>
          <a:prstGeom prst="rect">
            <a:avLst/>
          </a:prstGeom>
        </p:spPr>
      </p:pic>
      <p:pic>
        <p:nvPicPr>
          <p:cNvPr id="9" name="Picture 8">
            <a:extLst>
              <a:ext uri="{FF2B5EF4-FFF2-40B4-BE49-F238E27FC236}">
                <a16:creationId xmlns:a16="http://schemas.microsoft.com/office/drawing/2014/main" id="{D4F3AB0E-EC34-471C-9828-DF60DBB0CE14}"/>
              </a:ext>
            </a:extLst>
          </p:cNvPr>
          <p:cNvPicPr>
            <a:picLocks noChangeAspect="1"/>
          </p:cNvPicPr>
          <p:nvPr/>
        </p:nvPicPr>
        <p:blipFill rotWithShape="1">
          <a:blip r:embed="rId4">
            <a:extLst>
              <a:ext uri="{28A0092B-C50C-407E-A947-70E740481C1C}">
                <a14:useLocalDpi xmlns:a14="http://schemas.microsoft.com/office/drawing/2010/main" val="0"/>
              </a:ext>
            </a:extLst>
          </a:blip>
          <a:srcRect l="12692" t="25001" r="4591" b="8589"/>
          <a:stretch/>
        </p:blipFill>
        <p:spPr>
          <a:xfrm>
            <a:off x="5348273" y="4009377"/>
            <a:ext cx="6593151" cy="2584883"/>
          </a:xfrm>
          <a:prstGeom prst="rect">
            <a:avLst/>
          </a:prstGeom>
        </p:spPr>
      </p:pic>
      <p:sp>
        <p:nvSpPr>
          <p:cNvPr id="10" name="Rectangle 9">
            <a:extLst>
              <a:ext uri="{FF2B5EF4-FFF2-40B4-BE49-F238E27FC236}">
                <a16:creationId xmlns:a16="http://schemas.microsoft.com/office/drawing/2014/main" id="{452B3942-CC42-4D9A-9B72-D788411B83AC}"/>
              </a:ext>
            </a:extLst>
          </p:cNvPr>
          <p:cNvSpPr/>
          <p:nvPr/>
        </p:nvSpPr>
        <p:spPr>
          <a:xfrm>
            <a:off x="12024949" y="0"/>
            <a:ext cx="167052"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DE00E384-3FF1-40F0-98B7-6FAB05D0E0D3}"/>
              </a:ext>
            </a:extLst>
          </p:cNvPr>
          <p:cNvPicPr>
            <a:picLocks noChangeAspect="1"/>
          </p:cNvPicPr>
          <p:nvPr/>
        </p:nvPicPr>
        <p:blipFill>
          <a:blip r:embed="rId5"/>
          <a:stretch>
            <a:fillRect/>
          </a:stretch>
        </p:blipFill>
        <p:spPr>
          <a:xfrm>
            <a:off x="-9418" y="0"/>
            <a:ext cx="176470" cy="6858000"/>
          </a:xfrm>
          <a:prstGeom prst="rect">
            <a:avLst/>
          </a:prstGeom>
        </p:spPr>
      </p:pic>
      <p:sp>
        <p:nvSpPr>
          <p:cNvPr id="12" name="Rectangle 11">
            <a:extLst>
              <a:ext uri="{FF2B5EF4-FFF2-40B4-BE49-F238E27FC236}">
                <a16:creationId xmlns:a16="http://schemas.microsoft.com/office/drawing/2014/main" id="{23BAF2B9-5FBF-40AF-A5BD-0687C6414A5D}"/>
              </a:ext>
            </a:extLst>
          </p:cNvPr>
          <p:cNvSpPr/>
          <p:nvPr/>
        </p:nvSpPr>
        <p:spPr>
          <a:xfrm>
            <a:off x="-9418" y="-1"/>
            <a:ext cx="12201418" cy="15658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65ACB997-1B9A-4736-AD45-A7E6A145937C}"/>
              </a:ext>
            </a:extLst>
          </p:cNvPr>
          <p:cNvPicPr>
            <a:picLocks noChangeAspect="1"/>
          </p:cNvPicPr>
          <p:nvPr/>
        </p:nvPicPr>
        <p:blipFill>
          <a:blip r:embed="rId6"/>
          <a:stretch>
            <a:fillRect/>
          </a:stretch>
        </p:blipFill>
        <p:spPr>
          <a:xfrm>
            <a:off x="-9418" y="6709019"/>
            <a:ext cx="12201418" cy="156589"/>
          </a:xfrm>
          <a:prstGeom prst="rect">
            <a:avLst/>
          </a:prstGeom>
        </p:spPr>
      </p:pic>
    </p:spTree>
    <p:extLst>
      <p:ext uri="{BB962C8B-B14F-4D97-AF65-F5344CB8AC3E}">
        <p14:creationId xmlns:p14="http://schemas.microsoft.com/office/powerpoint/2010/main" val="32330633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pattFill prst="horzBrick">
          <a:fgClr>
            <a:schemeClr val="accent2">
              <a:lumMod val="20000"/>
              <a:lumOff val="80000"/>
            </a:schemeClr>
          </a:fgClr>
          <a:bgClr>
            <a:schemeClr val="bg1"/>
          </a:bgClr>
        </a:patt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17BC69D-8EAE-4815-A47C-9D64547A9F44}"/>
              </a:ext>
            </a:extLst>
          </p:cNvPr>
          <p:cNvSpPr txBox="1"/>
          <p:nvPr/>
        </p:nvSpPr>
        <p:spPr>
          <a:xfrm>
            <a:off x="95251" y="1711467"/>
            <a:ext cx="6097464" cy="369332"/>
          </a:xfrm>
          <a:prstGeom prst="rect">
            <a:avLst/>
          </a:prstGeom>
          <a:noFill/>
        </p:spPr>
        <p:txBody>
          <a:bodyPr wrap="square">
            <a:spAutoFit/>
          </a:bodyPr>
          <a:lstStyle/>
          <a:p>
            <a:r>
              <a:rPr lang="en-US" b="1" u="sng" dirty="0">
                <a:solidFill>
                  <a:srgbClr val="002060"/>
                </a:solidFill>
              </a:rPr>
              <a:t>ER Relationship Diagram:</a:t>
            </a:r>
          </a:p>
        </p:txBody>
      </p:sp>
      <p:sp>
        <p:nvSpPr>
          <p:cNvPr id="5" name="TextBox 4">
            <a:extLst>
              <a:ext uri="{FF2B5EF4-FFF2-40B4-BE49-F238E27FC236}">
                <a16:creationId xmlns:a16="http://schemas.microsoft.com/office/drawing/2014/main" id="{5CA503A6-D24A-45ED-9452-622FBBF9AC63}"/>
              </a:ext>
            </a:extLst>
          </p:cNvPr>
          <p:cNvSpPr txBox="1"/>
          <p:nvPr/>
        </p:nvSpPr>
        <p:spPr>
          <a:xfrm>
            <a:off x="95251" y="0"/>
            <a:ext cx="12001500" cy="1631216"/>
          </a:xfrm>
          <a:prstGeom prst="rect">
            <a:avLst/>
          </a:prstGeom>
          <a:noFill/>
        </p:spPr>
        <p:txBody>
          <a:bodyPr wrap="square">
            <a:spAutoFit/>
          </a:bodyPr>
          <a:lstStyle/>
          <a:p>
            <a:r>
              <a:rPr lang="en-US" b="1" u="sng" dirty="0">
                <a:solidFill>
                  <a:srgbClr val="002060"/>
                </a:solidFill>
              </a:rPr>
              <a:t>Problem Statement: </a:t>
            </a:r>
          </a:p>
          <a:p>
            <a:r>
              <a:rPr lang="en-US" sz="1600" dirty="0"/>
              <a:t>Our software is about renting and borrowing stuffs. If anyone wants to use our software, he has to go through our verification system. Name, contact number, address, NID, driving license will be needed to register. Once registration is completed, the renter can make advertisement including product details. If anyone wants to borrow any stuffs, he has  to search for his required product, send request and make payment. Thus he can borrow the particular stuff for his required time duration. Both renter and borrower have to sign the terms and confirmation paper. Product will be transferred to the borrower. If the users are satisfied with our software, they can give feedback and ratings</a:t>
            </a:r>
            <a:r>
              <a:rPr lang="en-US" dirty="0"/>
              <a:t>.</a:t>
            </a:r>
          </a:p>
        </p:txBody>
      </p:sp>
      <p:pic>
        <p:nvPicPr>
          <p:cNvPr id="7" name="Picture 6">
            <a:extLst>
              <a:ext uri="{FF2B5EF4-FFF2-40B4-BE49-F238E27FC236}">
                <a16:creationId xmlns:a16="http://schemas.microsoft.com/office/drawing/2014/main" id="{E901DC71-6B2C-411E-A6C3-E2AD8716CE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3981" y="2161051"/>
            <a:ext cx="6919547" cy="448593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9351321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F7A763E-AEEA-459E-B2C3-1418D8853032}"/>
              </a:ext>
            </a:extLst>
          </p:cNvPr>
          <p:cNvSpPr/>
          <p:nvPr/>
        </p:nvSpPr>
        <p:spPr>
          <a:xfrm>
            <a:off x="4185139" y="237392"/>
            <a:ext cx="3648808" cy="325316"/>
          </a:xfrm>
          <a:prstGeom prst="rect">
            <a:avLst/>
          </a:prstGeom>
          <a:no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200" b="1" dirty="0">
                <a:solidFill>
                  <a:srgbClr val="002060"/>
                </a:solidFill>
              </a:rPr>
              <a:t>JIRA</a:t>
            </a:r>
            <a:endParaRPr lang="en-US" sz="3200" dirty="0">
              <a:solidFill>
                <a:srgbClr val="002060"/>
              </a:solidFill>
            </a:endParaRPr>
          </a:p>
        </p:txBody>
      </p:sp>
      <p:pic>
        <p:nvPicPr>
          <p:cNvPr id="4" name="Picture 3">
            <a:extLst>
              <a:ext uri="{FF2B5EF4-FFF2-40B4-BE49-F238E27FC236}">
                <a16:creationId xmlns:a16="http://schemas.microsoft.com/office/drawing/2014/main" id="{837885ED-BC52-4BF5-9AB3-BB778F6F378A}"/>
              </a:ext>
            </a:extLst>
          </p:cNvPr>
          <p:cNvPicPr>
            <a:picLocks noChangeAspect="1"/>
          </p:cNvPicPr>
          <p:nvPr/>
        </p:nvPicPr>
        <p:blipFill rotWithShape="1">
          <a:blip r:embed="rId2">
            <a:extLst>
              <a:ext uri="{28A0092B-C50C-407E-A947-70E740481C1C}">
                <a14:useLocalDpi xmlns:a14="http://schemas.microsoft.com/office/drawing/2010/main" val="0"/>
              </a:ext>
            </a:extLst>
          </a:blip>
          <a:srcRect t="4615" r="1851" b="3980"/>
          <a:stretch/>
        </p:blipFill>
        <p:spPr>
          <a:xfrm>
            <a:off x="395654" y="973017"/>
            <a:ext cx="11498109" cy="5556739"/>
          </a:xfrm>
          <a:prstGeom prst="rect">
            <a:avLst/>
          </a:prstGeom>
        </p:spPr>
      </p:pic>
      <p:pic>
        <p:nvPicPr>
          <p:cNvPr id="6" name="Picture 5">
            <a:extLst>
              <a:ext uri="{FF2B5EF4-FFF2-40B4-BE49-F238E27FC236}">
                <a16:creationId xmlns:a16="http://schemas.microsoft.com/office/drawing/2014/main" id="{C518B00B-E542-48B8-9EFA-94EABA5084D0}"/>
              </a:ext>
            </a:extLst>
          </p:cNvPr>
          <p:cNvPicPr>
            <a:picLocks noChangeAspect="1"/>
          </p:cNvPicPr>
          <p:nvPr/>
        </p:nvPicPr>
        <p:blipFill>
          <a:blip r:embed="rId3"/>
          <a:stretch>
            <a:fillRect/>
          </a:stretch>
        </p:blipFill>
        <p:spPr>
          <a:xfrm>
            <a:off x="6471140" y="92321"/>
            <a:ext cx="615459" cy="615459"/>
          </a:xfrm>
          <a:prstGeom prst="rect">
            <a:avLst/>
          </a:prstGeom>
          <a:effectLst>
            <a:softEdge rad="31750"/>
          </a:effectLst>
        </p:spPr>
      </p:pic>
    </p:spTree>
    <p:extLst>
      <p:ext uri="{BB962C8B-B14F-4D97-AF65-F5344CB8AC3E}">
        <p14:creationId xmlns:p14="http://schemas.microsoft.com/office/powerpoint/2010/main" val="19251826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49EDF13-0546-4C07-A59B-9431BFED88BB}"/>
              </a:ext>
            </a:extLst>
          </p:cNvPr>
          <p:cNvPicPr>
            <a:picLocks noChangeAspect="1"/>
          </p:cNvPicPr>
          <p:nvPr/>
        </p:nvPicPr>
        <p:blipFill rotWithShape="1">
          <a:blip r:embed="rId2">
            <a:extLst>
              <a:ext uri="{28A0092B-C50C-407E-A947-70E740481C1C}">
                <a14:useLocalDpi xmlns:a14="http://schemas.microsoft.com/office/drawing/2010/main" val="0"/>
              </a:ext>
            </a:extLst>
          </a:blip>
          <a:srcRect r="1053" b="4379"/>
          <a:stretch/>
        </p:blipFill>
        <p:spPr>
          <a:xfrm>
            <a:off x="290146" y="263770"/>
            <a:ext cx="11711354" cy="6418384"/>
          </a:xfrm>
          <a:prstGeom prst="rect">
            <a:avLst/>
          </a:prstGeom>
        </p:spPr>
      </p:pic>
    </p:spTree>
    <p:extLst>
      <p:ext uri="{BB962C8B-B14F-4D97-AF65-F5344CB8AC3E}">
        <p14:creationId xmlns:p14="http://schemas.microsoft.com/office/powerpoint/2010/main" val="15091580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CF99CFC-BFBA-4AE1-994B-F17CBBADA0A9}"/>
              </a:ext>
            </a:extLst>
          </p:cNvPr>
          <p:cNvPicPr>
            <a:picLocks noChangeAspect="1"/>
          </p:cNvPicPr>
          <p:nvPr/>
        </p:nvPicPr>
        <p:blipFill rotWithShape="1">
          <a:blip r:embed="rId2">
            <a:extLst>
              <a:ext uri="{28A0092B-C50C-407E-A947-70E740481C1C}">
                <a14:useLocalDpi xmlns:a14="http://schemas.microsoft.com/office/drawing/2010/main" val="0"/>
              </a:ext>
            </a:extLst>
          </a:blip>
          <a:srcRect b="3277"/>
          <a:stretch/>
        </p:blipFill>
        <p:spPr>
          <a:xfrm>
            <a:off x="234462" y="263770"/>
            <a:ext cx="11723076" cy="6339254"/>
          </a:xfrm>
          <a:prstGeom prst="rect">
            <a:avLst/>
          </a:prstGeom>
        </p:spPr>
      </p:pic>
    </p:spTree>
    <p:extLst>
      <p:ext uri="{BB962C8B-B14F-4D97-AF65-F5344CB8AC3E}">
        <p14:creationId xmlns:p14="http://schemas.microsoft.com/office/powerpoint/2010/main" val="12990142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F3124D6-73A5-40B0-B71E-C1A5F3FA7CD8}"/>
              </a:ext>
            </a:extLst>
          </p:cNvPr>
          <p:cNvPicPr>
            <a:picLocks noChangeAspect="1"/>
          </p:cNvPicPr>
          <p:nvPr/>
        </p:nvPicPr>
        <p:blipFill rotWithShape="1">
          <a:blip r:embed="rId2">
            <a:extLst>
              <a:ext uri="{28A0092B-C50C-407E-A947-70E740481C1C}">
                <a14:useLocalDpi xmlns:a14="http://schemas.microsoft.com/office/drawing/2010/main" val="0"/>
              </a:ext>
            </a:extLst>
          </a:blip>
          <a:srcRect r="783" b="3781"/>
          <a:stretch/>
        </p:blipFill>
        <p:spPr>
          <a:xfrm>
            <a:off x="281355" y="219808"/>
            <a:ext cx="11667392" cy="6488723"/>
          </a:xfrm>
          <a:prstGeom prst="rect">
            <a:avLst/>
          </a:prstGeom>
        </p:spPr>
      </p:pic>
    </p:spTree>
    <p:extLst>
      <p:ext uri="{BB962C8B-B14F-4D97-AF65-F5344CB8AC3E}">
        <p14:creationId xmlns:p14="http://schemas.microsoft.com/office/powerpoint/2010/main" val="25445154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64414D6-7290-48F4-8571-B61FB4383866}"/>
              </a:ext>
            </a:extLst>
          </p:cNvPr>
          <p:cNvPicPr>
            <a:picLocks noChangeAspect="1"/>
          </p:cNvPicPr>
          <p:nvPr/>
        </p:nvPicPr>
        <p:blipFill rotWithShape="1">
          <a:blip r:embed="rId2"/>
          <a:srcRect b="7473"/>
          <a:stretch/>
        </p:blipFill>
        <p:spPr>
          <a:xfrm>
            <a:off x="8962551" y="3692769"/>
            <a:ext cx="2898271" cy="2887981"/>
          </a:xfrm>
          <a:prstGeom prst="rect">
            <a:avLst/>
          </a:prstGeom>
          <a:effectLst>
            <a:softEdge rad="635000"/>
          </a:effectLst>
        </p:spPr>
      </p:pic>
      <p:sp>
        <p:nvSpPr>
          <p:cNvPr id="5" name="TextBox 4">
            <a:extLst>
              <a:ext uri="{FF2B5EF4-FFF2-40B4-BE49-F238E27FC236}">
                <a16:creationId xmlns:a16="http://schemas.microsoft.com/office/drawing/2014/main" id="{3FC0A6C8-1B2D-417A-9B1B-E9BE333FAF6B}"/>
              </a:ext>
            </a:extLst>
          </p:cNvPr>
          <p:cNvSpPr txBox="1"/>
          <p:nvPr/>
        </p:nvSpPr>
        <p:spPr>
          <a:xfrm>
            <a:off x="603007" y="1186643"/>
            <a:ext cx="11511330" cy="1323439"/>
          </a:xfrm>
          <a:prstGeom prst="rect">
            <a:avLst/>
          </a:prstGeom>
          <a:noFill/>
        </p:spPr>
        <p:txBody>
          <a:bodyPr wrap="square">
            <a:spAutoFit/>
          </a:bodyPr>
          <a:lstStyle/>
          <a:p>
            <a:r>
              <a:rPr lang="en-US" sz="2000" b="1" dirty="0">
                <a:solidFill>
                  <a:srgbClr val="002060"/>
                </a:solidFill>
                <a:latin typeface="Maiandra GD" panose="020E0502030308020204" pitchFamily="34" charset="0"/>
              </a:rPr>
              <a:t>There are a lot of people who have some products which they can’t use for some reason. There are also some people who have a need for some product for a limited time. But it will be beneficial for them if they can rent rather than buy.  By our software they are able to communicate with each other as our program gives them their required info. It will be a beneficial solution for them.</a:t>
            </a:r>
          </a:p>
        </p:txBody>
      </p:sp>
      <p:sp>
        <p:nvSpPr>
          <p:cNvPr id="10" name="Title 9">
            <a:extLst>
              <a:ext uri="{FF2B5EF4-FFF2-40B4-BE49-F238E27FC236}">
                <a16:creationId xmlns:a16="http://schemas.microsoft.com/office/drawing/2014/main" id="{85D4511B-C423-4642-AC80-824CD5FF8082}"/>
              </a:ext>
            </a:extLst>
          </p:cNvPr>
          <p:cNvSpPr>
            <a:spLocks noGrp="1"/>
          </p:cNvSpPr>
          <p:nvPr>
            <p:ph type="title"/>
          </p:nvPr>
        </p:nvSpPr>
        <p:spPr>
          <a:xfrm>
            <a:off x="3757247" y="37302"/>
            <a:ext cx="5055107" cy="439616"/>
          </a:xfrm>
          <a:solidFill>
            <a:schemeClr val="accent6">
              <a:lumMod val="60000"/>
              <a:lumOff val="40000"/>
            </a:schemeClr>
          </a:solidFill>
          <a:ln>
            <a:solidFill>
              <a:schemeClr val="tx1">
                <a:lumMod val="65000"/>
                <a:lumOff val="35000"/>
              </a:schemeClr>
            </a:solidFill>
          </a:ln>
        </p:spPr>
        <p:txBody>
          <a:bodyPr>
            <a:normAutofit fontScale="90000"/>
          </a:bodyPr>
          <a:lstStyle/>
          <a:p>
            <a:r>
              <a:rPr lang="en-US" sz="3600" b="1" cap="none" dirty="0">
                <a:solidFill>
                  <a:schemeClr val="tx1"/>
                </a:solidFill>
                <a:latin typeface="Baskerville Old Face" panose="02020602080505020303" pitchFamily="18" charset="0"/>
              </a:rPr>
              <a:t> IDEA GENERATION</a:t>
            </a:r>
          </a:p>
        </p:txBody>
      </p:sp>
      <p:sp>
        <p:nvSpPr>
          <p:cNvPr id="12" name="TextBox 11">
            <a:extLst>
              <a:ext uri="{FF2B5EF4-FFF2-40B4-BE49-F238E27FC236}">
                <a16:creationId xmlns:a16="http://schemas.microsoft.com/office/drawing/2014/main" id="{07A090CE-95CE-4473-8856-3E59345F8502}"/>
              </a:ext>
            </a:extLst>
          </p:cNvPr>
          <p:cNvSpPr txBox="1"/>
          <p:nvPr/>
        </p:nvSpPr>
        <p:spPr>
          <a:xfrm>
            <a:off x="603007" y="3219807"/>
            <a:ext cx="6097464" cy="3077766"/>
          </a:xfrm>
          <a:prstGeom prst="rect">
            <a:avLst/>
          </a:prstGeom>
          <a:noFill/>
        </p:spPr>
        <p:txBody>
          <a:bodyPr wrap="square">
            <a:spAutoFit/>
          </a:bodyPr>
          <a:lstStyle/>
          <a:p>
            <a:r>
              <a:rPr lang="en-US" sz="2800" b="1" dirty="0">
                <a:solidFill>
                  <a:schemeClr val="tx1">
                    <a:lumMod val="95000"/>
                    <a:lumOff val="5000"/>
                  </a:schemeClr>
                </a:solidFill>
                <a:latin typeface="Times New Roman" panose="02020603050405020304" pitchFamily="18" charset="0"/>
                <a:cs typeface="Times New Roman" panose="02020603050405020304" pitchFamily="18" charset="0"/>
              </a:rPr>
              <a:t>Does the project have a clear target market or audience?</a:t>
            </a:r>
            <a:br>
              <a:rPr lang="en-US" sz="2800" b="1" dirty="0">
                <a:solidFill>
                  <a:schemeClr val="tx1">
                    <a:lumMod val="95000"/>
                    <a:lumOff val="5000"/>
                  </a:schemeClr>
                </a:solidFill>
                <a:latin typeface="Times New Roman" panose="02020603050405020304" pitchFamily="18" charset="0"/>
                <a:cs typeface="Times New Roman" panose="02020603050405020304" pitchFamily="18" charset="0"/>
              </a:rPr>
            </a:br>
            <a:endParaRPr lang="en-US" sz="2800" b="1" dirty="0">
              <a:solidFill>
                <a:schemeClr val="tx1">
                  <a:lumMod val="95000"/>
                  <a:lumOff val="5000"/>
                </a:schemeClr>
              </a:solidFill>
              <a:latin typeface="Times New Roman" panose="02020603050405020304" pitchFamily="18" charset="0"/>
              <a:cs typeface="Times New Roman" panose="02020603050405020304" pitchFamily="18" charset="0"/>
            </a:endParaRPr>
          </a:p>
          <a:p>
            <a:pPr marL="285744" indent="-285744">
              <a:buFont typeface="Wingdings" panose="05000000000000000000" pitchFamily="2" charset="2"/>
              <a:buChar char="Ø"/>
            </a:pPr>
            <a:r>
              <a:rPr lang="en-US" b="1" dirty="0">
                <a:solidFill>
                  <a:srgbClr val="002060"/>
                </a:solidFill>
                <a:latin typeface="Maiandra GD" panose="020E0502030308020204" pitchFamily="34" charset="0"/>
              </a:rPr>
              <a:t>Our target market would be that particular group of customers  who want to rent/ borrow products like car, bike, cycle, flat or room for a limited time duration. We have two type of audience </a:t>
            </a:r>
          </a:p>
          <a:p>
            <a:r>
              <a:rPr lang="en-US" b="1" dirty="0">
                <a:solidFill>
                  <a:srgbClr val="002060"/>
                </a:solidFill>
                <a:latin typeface="Maiandra GD" panose="020E0502030308020204" pitchFamily="34" charset="0"/>
              </a:rPr>
              <a:t>    </a:t>
            </a:r>
            <a:r>
              <a:rPr lang="en-US" b="1" dirty="0" err="1">
                <a:solidFill>
                  <a:srgbClr val="002060"/>
                </a:solidFill>
                <a:latin typeface="Maiandra GD" panose="020E0502030308020204" pitchFamily="34" charset="0"/>
              </a:rPr>
              <a:t>i</a:t>
            </a:r>
            <a:r>
              <a:rPr lang="en-US" b="1" dirty="0">
                <a:solidFill>
                  <a:srgbClr val="002060"/>
                </a:solidFill>
                <a:latin typeface="Maiandra GD" panose="020E0502030308020204" pitchFamily="34" charset="0"/>
              </a:rPr>
              <a:t>)  Borrower &amp;</a:t>
            </a:r>
          </a:p>
          <a:p>
            <a:r>
              <a:rPr lang="en-US" b="1" dirty="0">
                <a:solidFill>
                  <a:srgbClr val="002060"/>
                </a:solidFill>
                <a:latin typeface="Maiandra GD" panose="020E0502030308020204" pitchFamily="34" charset="0"/>
              </a:rPr>
              <a:t>    ii)  Renter</a:t>
            </a:r>
          </a:p>
        </p:txBody>
      </p:sp>
    </p:spTree>
    <p:extLst>
      <p:ext uri="{BB962C8B-B14F-4D97-AF65-F5344CB8AC3E}">
        <p14:creationId xmlns:p14="http://schemas.microsoft.com/office/powerpoint/2010/main" val="21599034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DD4B265-05CA-450B-92CB-F625098055ED}"/>
              </a:ext>
            </a:extLst>
          </p:cNvPr>
          <p:cNvPicPr>
            <a:picLocks noChangeAspect="1"/>
          </p:cNvPicPr>
          <p:nvPr/>
        </p:nvPicPr>
        <p:blipFill rotWithShape="1">
          <a:blip r:embed="rId2"/>
          <a:srcRect l="1" r="443" b="4496"/>
          <a:stretch/>
        </p:blipFill>
        <p:spPr>
          <a:xfrm>
            <a:off x="491393" y="347296"/>
            <a:ext cx="11422185" cy="6163408"/>
          </a:xfrm>
          <a:prstGeom prst="rect">
            <a:avLst/>
          </a:prstGeom>
        </p:spPr>
      </p:pic>
    </p:spTree>
    <p:extLst>
      <p:ext uri="{BB962C8B-B14F-4D97-AF65-F5344CB8AC3E}">
        <p14:creationId xmlns:p14="http://schemas.microsoft.com/office/powerpoint/2010/main" val="15766985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accent6">
            <a:lumMod val="50000"/>
          </a:schemeClr>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4F437FB-F030-4A28-B725-19962E3724CB}"/>
              </a:ext>
            </a:extLst>
          </p:cNvPr>
          <p:cNvSpPr/>
          <p:nvPr/>
        </p:nvSpPr>
        <p:spPr>
          <a:xfrm>
            <a:off x="4865253" y="0"/>
            <a:ext cx="2889562" cy="6098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u="sng" dirty="0">
                <a:solidFill>
                  <a:schemeClr val="bg1"/>
                </a:solidFill>
              </a:rPr>
              <a:t>CODING</a:t>
            </a:r>
          </a:p>
        </p:txBody>
      </p:sp>
      <p:pic>
        <p:nvPicPr>
          <p:cNvPr id="4" name="Picture 3">
            <a:extLst>
              <a:ext uri="{FF2B5EF4-FFF2-40B4-BE49-F238E27FC236}">
                <a16:creationId xmlns:a16="http://schemas.microsoft.com/office/drawing/2014/main" id="{E4321EC6-3E10-457E-BA07-538B3C422582}"/>
              </a:ext>
            </a:extLst>
          </p:cNvPr>
          <p:cNvPicPr>
            <a:picLocks noChangeAspect="1"/>
          </p:cNvPicPr>
          <p:nvPr/>
        </p:nvPicPr>
        <p:blipFill rotWithShape="1">
          <a:blip r:embed="rId2">
            <a:extLst>
              <a:ext uri="{28A0092B-C50C-407E-A947-70E740481C1C}">
                <a14:useLocalDpi xmlns:a14="http://schemas.microsoft.com/office/drawing/2010/main" val="0"/>
              </a:ext>
            </a:extLst>
          </a:blip>
          <a:srcRect l="865" t="2521" r="554" b="7461"/>
          <a:stretch/>
        </p:blipFill>
        <p:spPr>
          <a:xfrm>
            <a:off x="354623" y="694592"/>
            <a:ext cx="11482754" cy="6101862"/>
          </a:xfrm>
          <a:prstGeom prst="rect">
            <a:avLst/>
          </a:prstGeom>
        </p:spPr>
      </p:pic>
    </p:spTree>
    <p:extLst>
      <p:ext uri="{BB962C8B-B14F-4D97-AF65-F5344CB8AC3E}">
        <p14:creationId xmlns:p14="http://schemas.microsoft.com/office/powerpoint/2010/main" val="42521555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42C2C7F-49FD-412D-B83B-4706F3DF3B64}"/>
              </a:ext>
            </a:extLst>
          </p:cNvPr>
          <p:cNvSpPr/>
          <p:nvPr/>
        </p:nvSpPr>
        <p:spPr>
          <a:xfrm>
            <a:off x="4918363" y="0"/>
            <a:ext cx="2355273" cy="7758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u="sng" dirty="0">
                <a:solidFill>
                  <a:srgbClr val="002060"/>
                </a:solidFill>
              </a:rPr>
              <a:t>GIT</a:t>
            </a:r>
          </a:p>
        </p:txBody>
      </p:sp>
      <p:pic>
        <p:nvPicPr>
          <p:cNvPr id="6" name="Picture 5">
            <a:extLst>
              <a:ext uri="{FF2B5EF4-FFF2-40B4-BE49-F238E27FC236}">
                <a16:creationId xmlns:a16="http://schemas.microsoft.com/office/drawing/2014/main" id="{DFA1366D-46FF-4931-BC66-09949DA7E619}"/>
              </a:ext>
            </a:extLst>
          </p:cNvPr>
          <p:cNvPicPr>
            <a:picLocks noChangeAspect="1"/>
          </p:cNvPicPr>
          <p:nvPr/>
        </p:nvPicPr>
        <p:blipFill rotWithShape="1">
          <a:blip r:embed="rId2">
            <a:extLst>
              <a:ext uri="{28A0092B-C50C-407E-A947-70E740481C1C}">
                <a14:useLocalDpi xmlns:a14="http://schemas.microsoft.com/office/drawing/2010/main" val="0"/>
              </a:ext>
            </a:extLst>
          </a:blip>
          <a:srcRect t="5860" r="2727" b="3030"/>
          <a:stretch/>
        </p:blipFill>
        <p:spPr>
          <a:xfrm>
            <a:off x="967155" y="775853"/>
            <a:ext cx="10410092" cy="5545815"/>
          </a:xfrm>
          <a:prstGeom prst="rect">
            <a:avLst/>
          </a:prstGeom>
        </p:spPr>
      </p:pic>
    </p:spTree>
    <p:extLst>
      <p:ext uri="{BB962C8B-B14F-4D97-AF65-F5344CB8AC3E}">
        <p14:creationId xmlns:p14="http://schemas.microsoft.com/office/powerpoint/2010/main" val="4140013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041A26C-22AE-4390-AF9C-4992E999F5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5071" y="692728"/>
            <a:ext cx="6754305" cy="5244244"/>
          </a:xfrm>
          <a:prstGeom prst="rect">
            <a:avLst/>
          </a:prstGeom>
        </p:spPr>
      </p:pic>
      <p:pic>
        <p:nvPicPr>
          <p:cNvPr id="5" name="Picture 4">
            <a:extLst>
              <a:ext uri="{FF2B5EF4-FFF2-40B4-BE49-F238E27FC236}">
                <a16:creationId xmlns:a16="http://schemas.microsoft.com/office/drawing/2014/main" id="{4514EB9B-71B6-4A4A-A968-220E49E49E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74902" y="1679330"/>
            <a:ext cx="4887776" cy="3118213"/>
          </a:xfrm>
          <a:prstGeom prst="rect">
            <a:avLst/>
          </a:prstGeom>
        </p:spPr>
      </p:pic>
    </p:spTree>
    <p:extLst>
      <p:ext uri="{BB962C8B-B14F-4D97-AF65-F5344CB8AC3E}">
        <p14:creationId xmlns:p14="http://schemas.microsoft.com/office/powerpoint/2010/main" val="29694449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accent6">
            <a:lumMod val="50000"/>
          </a:schemeClr>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35574BE-5AF1-481B-AAE9-42B4AA24EA54}"/>
              </a:ext>
            </a:extLst>
          </p:cNvPr>
          <p:cNvPicPr>
            <a:picLocks noChangeAspect="1"/>
          </p:cNvPicPr>
          <p:nvPr/>
        </p:nvPicPr>
        <p:blipFill rotWithShape="1">
          <a:blip r:embed="rId2">
            <a:extLst>
              <a:ext uri="{28A0092B-C50C-407E-A947-70E740481C1C}">
                <a14:useLocalDpi xmlns:a14="http://schemas.microsoft.com/office/drawing/2010/main" val="0"/>
              </a:ext>
            </a:extLst>
          </a:blip>
          <a:srcRect l="6706" t="13974" r="8413" b="5897"/>
          <a:stretch/>
        </p:blipFill>
        <p:spPr>
          <a:xfrm>
            <a:off x="235194" y="643221"/>
            <a:ext cx="11721612" cy="610312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 name="Rectangle 1">
            <a:extLst>
              <a:ext uri="{FF2B5EF4-FFF2-40B4-BE49-F238E27FC236}">
                <a16:creationId xmlns:a16="http://schemas.microsoft.com/office/drawing/2014/main" id="{E4DD83A0-22B6-4F56-B7FC-021C30434456}"/>
              </a:ext>
            </a:extLst>
          </p:cNvPr>
          <p:cNvSpPr/>
          <p:nvPr/>
        </p:nvSpPr>
        <p:spPr>
          <a:xfrm>
            <a:off x="3335214" y="111650"/>
            <a:ext cx="5805855" cy="3780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3600" b="1" u="sng" dirty="0">
                <a:solidFill>
                  <a:schemeClr val="tx1"/>
                </a:solidFill>
                <a:latin typeface="Baskerville Old Face" panose="02020602080505020303" pitchFamily="18" charset="0"/>
              </a:rPr>
              <a:t>PROJECT SCHEDULING</a:t>
            </a:r>
            <a:endParaRPr lang="en-US" sz="3600" b="1" u="sng" dirty="0">
              <a:solidFill>
                <a:schemeClr val="tx1"/>
              </a:solidFill>
              <a:latin typeface="Baskerville Old Face" panose="02020602080505020303" pitchFamily="18" charset="0"/>
            </a:endParaRPr>
          </a:p>
        </p:txBody>
      </p:sp>
    </p:spTree>
    <p:extLst>
      <p:ext uri="{BB962C8B-B14F-4D97-AF65-F5344CB8AC3E}">
        <p14:creationId xmlns:p14="http://schemas.microsoft.com/office/powerpoint/2010/main" val="36219174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B0D2659-3ABC-41C7-90FB-6C0DB9C3678F}"/>
              </a:ext>
            </a:extLst>
          </p:cNvPr>
          <p:cNvPicPr>
            <a:picLocks noChangeAspect="1"/>
          </p:cNvPicPr>
          <p:nvPr/>
        </p:nvPicPr>
        <p:blipFill rotWithShape="1">
          <a:blip r:embed="rId2">
            <a:extLst>
              <a:ext uri="{28A0092B-C50C-407E-A947-70E740481C1C}">
                <a14:useLocalDpi xmlns:a14="http://schemas.microsoft.com/office/drawing/2010/main" val="0"/>
              </a:ext>
            </a:extLst>
          </a:blip>
          <a:srcRect l="6561" t="12949" r="8270" b="4487"/>
          <a:stretch/>
        </p:blipFill>
        <p:spPr>
          <a:xfrm>
            <a:off x="0" y="232996"/>
            <a:ext cx="12192000" cy="6392008"/>
          </a:xfrm>
          <a:prstGeom prst="rect">
            <a:avLst/>
          </a:prstGeom>
        </p:spPr>
      </p:pic>
    </p:spTree>
    <p:extLst>
      <p:ext uri="{BB962C8B-B14F-4D97-AF65-F5344CB8AC3E}">
        <p14:creationId xmlns:p14="http://schemas.microsoft.com/office/powerpoint/2010/main" val="21825169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63956D2-7795-42A2-A1F6-326329AE0839}"/>
              </a:ext>
            </a:extLst>
          </p:cNvPr>
          <p:cNvSpPr txBox="1"/>
          <p:nvPr/>
        </p:nvSpPr>
        <p:spPr>
          <a:xfrm>
            <a:off x="2782956" y="159891"/>
            <a:ext cx="8751819" cy="584775"/>
          </a:xfrm>
          <a:prstGeom prst="rect">
            <a:avLst/>
          </a:prstGeom>
          <a:noFill/>
        </p:spPr>
        <p:txBody>
          <a:bodyPr wrap="square">
            <a:spAutoFit/>
          </a:bodyPr>
          <a:lstStyle/>
          <a:p>
            <a:r>
              <a:rPr lang="en-US" sz="3200" b="1" dirty="0">
                <a:solidFill>
                  <a:srgbClr val="002060"/>
                </a:solidFill>
              </a:rPr>
              <a:t>Effort estimation and project Budgeting:</a:t>
            </a:r>
          </a:p>
        </p:txBody>
      </p:sp>
      <p:sp>
        <p:nvSpPr>
          <p:cNvPr id="7" name="TextBox 6">
            <a:extLst>
              <a:ext uri="{FF2B5EF4-FFF2-40B4-BE49-F238E27FC236}">
                <a16:creationId xmlns:a16="http://schemas.microsoft.com/office/drawing/2014/main" id="{52CE0093-ACF7-4B06-BB86-6A2E1BC2D456}"/>
              </a:ext>
            </a:extLst>
          </p:cNvPr>
          <p:cNvSpPr txBox="1"/>
          <p:nvPr/>
        </p:nvSpPr>
        <p:spPr>
          <a:xfrm>
            <a:off x="212035" y="1126433"/>
            <a:ext cx="5883965" cy="5080943"/>
          </a:xfrm>
          <a:prstGeom prst="rect">
            <a:avLst/>
          </a:prstGeom>
          <a:noFill/>
        </p:spPr>
        <p:txBody>
          <a:bodyPr wrap="square">
            <a:spAutoFit/>
          </a:bodyPr>
          <a:lstStyle/>
          <a:p>
            <a:pPr marL="0" marR="0">
              <a:lnSpc>
                <a:spcPct val="107000"/>
              </a:lnSpc>
              <a:spcBef>
                <a:spcPts val="0"/>
              </a:spcBef>
              <a:spcAft>
                <a:spcPts val="800"/>
              </a:spcAft>
            </a:pPr>
            <a:r>
              <a:rPr lang="en-US" sz="1800" b="1" u="sng" dirty="0">
                <a:effectLst/>
                <a:latin typeface="Arial" panose="020B0604020202020204" pitchFamily="34" charset="0"/>
                <a:ea typeface="Calibri" panose="020F0502020204030204" pitchFamily="34" charset="0"/>
                <a:cs typeface="Times New Roman" panose="02020603050405020304" pitchFamily="18" charset="0"/>
              </a:rPr>
              <a:t>Project Estimation</a:t>
            </a:r>
            <a:r>
              <a:rPr lang="en-US" sz="1800" u="sng" dirty="0">
                <a:effectLst/>
                <a:latin typeface="Arial" panose="020B0604020202020204" pitchFamily="34" charset="0"/>
                <a:ea typeface="Calibri" panose="020F0502020204030204" pitchFamily="34" charset="0"/>
                <a:cs typeface="Times New Roman" panose="02020603050405020304" pitchFamily="18" charset="0"/>
              </a:rPr>
              <a:t>:</a:t>
            </a:r>
            <a:endParaRPr lang="en-US" sz="2800" u="sng"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Arial" panose="020B0604020202020204" pitchFamily="34" charset="0"/>
                <a:ea typeface="Calibri" panose="020F0502020204030204" pitchFamily="34" charset="0"/>
                <a:cs typeface="Times New Roman" panose="02020603050405020304" pitchFamily="18" charset="0"/>
              </a:rPr>
              <a:t>Project type:</a:t>
            </a:r>
            <a:br>
              <a:rPr lang="en-US" sz="1800" dirty="0">
                <a:effectLst/>
                <a:latin typeface="Calibri" panose="020F0502020204030204" pitchFamily="34" charset="0"/>
                <a:ea typeface="Calibri" panose="020F0502020204030204" pitchFamily="34" charset="0"/>
                <a:cs typeface="Times New Roman" panose="02020603050405020304" pitchFamily="18" charset="0"/>
              </a:rPr>
            </a:br>
            <a:r>
              <a:rPr lang="en-US" sz="1800" dirty="0">
                <a:effectLst/>
                <a:latin typeface="Arial" panose="020B0604020202020204" pitchFamily="34" charset="0"/>
                <a:ea typeface="Calibri" panose="020F0502020204030204" pitchFamily="34" charset="0"/>
                <a:cs typeface="Times New Roman" panose="02020603050405020304" pitchFamily="18" charset="0"/>
              </a:rPr>
              <a:t>SLOC=4000 </a:t>
            </a:r>
            <a:br>
              <a:rPr lang="en-US" sz="1800" dirty="0">
                <a:effectLst/>
                <a:latin typeface="Calibri" panose="020F0502020204030204" pitchFamily="34" charset="0"/>
                <a:ea typeface="Calibri" panose="020F0502020204030204" pitchFamily="34" charset="0"/>
                <a:cs typeface="Times New Roman" panose="02020603050405020304" pitchFamily="18" charset="0"/>
              </a:rPr>
            </a:br>
            <a:r>
              <a:rPr lang="en-US" sz="1800" dirty="0">
                <a:effectLst/>
                <a:latin typeface="Arial" panose="020B0604020202020204" pitchFamily="34" charset="0"/>
                <a:ea typeface="Calibri" panose="020F0502020204030204" pitchFamily="34" charset="0"/>
                <a:cs typeface="Times New Roman" panose="02020603050405020304" pitchFamily="18" charset="0"/>
              </a:rPr>
              <a:t>Coefficient=2.4 </a:t>
            </a:r>
            <a:br>
              <a:rPr lang="en-US" sz="1800" dirty="0">
                <a:effectLst/>
                <a:latin typeface="Calibri" panose="020F0502020204030204" pitchFamily="34" charset="0"/>
                <a:ea typeface="Calibri" panose="020F0502020204030204" pitchFamily="34" charset="0"/>
                <a:cs typeface="Times New Roman" panose="02020603050405020304" pitchFamily="18" charset="0"/>
              </a:rPr>
            </a:br>
            <a:r>
              <a:rPr lang="en-US" sz="1800" dirty="0">
                <a:effectLst/>
                <a:latin typeface="Arial" panose="020B0604020202020204" pitchFamily="34" charset="0"/>
                <a:ea typeface="Calibri" panose="020F0502020204030204" pitchFamily="34" charset="0"/>
                <a:cs typeface="Times New Roman" panose="02020603050405020304" pitchFamily="18" charset="0"/>
              </a:rPr>
              <a:t>P=1.05 </a:t>
            </a:r>
            <a:br>
              <a:rPr lang="en-US" sz="1800" dirty="0">
                <a:effectLst/>
                <a:latin typeface="Calibri" panose="020F0502020204030204" pitchFamily="34" charset="0"/>
                <a:ea typeface="Calibri" panose="020F0502020204030204" pitchFamily="34" charset="0"/>
                <a:cs typeface="Times New Roman" panose="02020603050405020304" pitchFamily="18" charset="0"/>
              </a:rPr>
            </a:br>
            <a:r>
              <a:rPr lang="en-US" sz="1800" dirty="0">
                <a:effectLst/>
                <a:latin typeface="Arial" panose="020B0604020202020204" pitchFamily="34" charset="0"/>
                <a:ea typeface="Calibri" panose="020F0502020204030204" pitchFamily="34" charset="0"/>
                <a:cs typeface="Times New Roman" panose="02020603050405020304" pitchFamily="18" charset="0"/>
              </a:rPr>
              <a:t>T=0.38 </a:t>
            </a:r>
            <a:br>
              <a:rPr lang="en-US" sz="1800" dirty="0">
                <a:effectLst/>
                <a:latin typeface="Calibri" panose="020F0502020204030204" pitchFamily="34" charset="0"/>
                <a:ea typeface="Calibri" panose="020F0502020204030204" pitchFamily="34" charset="0"/>
                <a:cs typeface="Times New Roman" panose="02020603050405020304" pitchFamily="18" charset="0"/>
              </a:rPr>
            </a:br>
            <a:r>
              <a:rPr lang="en-US" sz="1800" dirty="0">
                <a:effectLst/>
                <a:latin typeface="Arial" panose="020B0604020202020204" pitchFamily="34" charset="0"/>
                <a:ea typeface="Calibri" panose="020F0502020204030204" pitchFamily="34" charset="0"/>
                <a:cs typeface="Times New Roman" panose="02020603050405020304" pitchFamily="18" charset="0"/>
              </a:rPr>
              <a:t>Effort = PM = Coefficient&lt;Effort Factor&gt;*(SLOC/1000)P </a:t>
            </a:r>
            <a:br>
              <a:rPr lang="en-US" sz="1800" dirty="0">
                <a:effectLst/>
                <a:latin typeface="Calibri" panose="020F0502020204030204" pitchFamily="34" charset="0"/>
                <a:ea typeface="Calibri" panose="020F0502020204030204" pitchFamily="34" charset="0"/>
                <a:cs typeface="Times New Roman" panose="02020603050405020304" pitchFamily="18" charset="0"/>
              </a:rPr>
            </a:br>
            <a:r>
              <a:rPr lang="en-US" sz="1800" dirty="0">
                <a:effectLst/>
                <a:latin typeface="Arial" panose="020B0604020202020204" pitchFamily="34" charset="0"/>
                <a:ea typeface="Calibri" panose="020F0502020204030204" pitchFamily="34" charset="0"/>
                <a:cs typeface="Times New Roman" panose="02020603050405020304" pitchFamily="18" charset="0"/>
              </a:rPr>
              <a:t>Effort=PM=2.4*(4000/1000)</a:t>
            </a:r>
            <a:r>
              <a:rPr lang="en-US" sz="1800" baseline="30000" dirty="0">
                <a:effectLst/>
                <a:latin typeface="Arial" panose="020B0604020202020204" pitchFamily="34" charset="0"/>
                <a:ea typeface="Calibri" panose="020F0502020204030204" pitchFamily="34" charset="0"/>
                <a:cs typeface="Times New Roman" panose="02020603050405020304" pitchFamily="18" charset="0"/>
              </a:rPr>
              <a:t>1.05</a:t>
            </a:r>
            <a:r>
              <a:rPr lang="en-US" sz="1800" dirty="0">
                <a:effectLst/>
                <a:latin typeface="Arial" panose="020B0604020202020204" pitchFamily="34" charset="0"/>
                <a:ea typeface="Calibri" panose="020F0502020204030204" pitchFamily="34" charset="0"/>
                <a:cs typeface="Times New Roman" panose="02020603050405020304" pitchFamily="18" charset="0"/>
              </a:rPr>
              <a:t>= 10.28</a:t>
            </a:r>
            <a:br>
              <a:rPr lang="en-US" sz="1800" dirty="0">
                <a:effectLst/>
                <a:latin typeface="Calibri" panose="020F0502020204030204" pitchFamily="34" charset="0"/>
                <a:ea typeface="Calibri" panose="020F0502020204030204" pitchFamily="34" charset="0"/>
                <a:cs typeface="Times New Roman" panose="02020603050405020304" pitchFamily="18" charset="0"/>
              </a:rPr>
            </a:br>
            <a:br>
              <a:rPr lang="en-US" sz="1800" dirty="0">
                <a:effectLst/>
                <a:latin typeface="Calibri" panose="020F0502020204030204" pitchFamily="34" charset="0"/>
                <a:ea typeface="Calibri" panose="020F0502020204030204" pitchFamily="34" charset="0"/>
                <a:cs typeface="Times New Roman" panose="02020603050405020304" pitchFamily="18" charset="0"/>
              </a:rPr>
            </a:br>
            <a:r>
              <a:rPr lang="en-US" sz="1800" dirty="0">
                <a:effectLst/>
                <a:latin typeface="Arial" panose="020B0604020202020204" pitchFamily="34" charset="0"/>
                <a:ea typeface="Calibri" panose="020F0502020204030204" pitchFamily="34" charset="0"/>
                <a:cs typeface="Times New Roman" panose="02020603050405020304" pitchFamily="18" charset="0"/>
              </a:rPr>
              <a:t>Development time = DM = 2.50*(PM)</a:t>
            </a:r>
            <a:r>
              <a:rPr lang="en-US" sz="1800" baseline="30000" dirty="0">
                <a:effectLst/>
                <a:latin typeface="Arial" panose="020B0604020202020204" pitchFamily="34" charset="0"/>
                <a:ea typeface="Calibri" panose="020F0502020204030204" pitchFamily="34" charset="0"/>
                <a:cs typeface="Times New Roman" panose="02020603050405020304" pitchFamily="18" charset="0"/>
              </a:rPr>
              <a:t>T</a:t>
            </a:r>
            <a:r>
              <a:rPr lang="en-US" sz="1800" dirty="0">
                <a:effectLst/>
                <a:latin typeface="Arial" panose="020B0604020202020204" pitchFamily="34" charset="0"/>
                <a:ea typeface="Calibri" panose="020F0502020204030204" pitchFamily="34" charset="0"/>
                <a:cs typeface="Times New Roman" panose="02020603050405020304" pitchFamily="18" charset="0"/>
              </a:rPr>
              <a:t> </a:t>
            </a:r>
            <a:br>
              <a:rPr lang="en-US" sz="1800" dirty="0">
                <a:effectLst/>
                <a:latin typeface="Calibri" panose="020F0502020204030204" pitchFamily="34" charset="0"/>
                <a:ea typeface="Calibri" panose="020F0502020204030204" pitchFamily="34" charset="0"/>
                <a:cs typeface="Times New Roman" panose="02020603050405020304" pitchFamily="18" charset="0"/>
              </a:rPr>
            </a:br>
            <a:r>
              <a:rPr lang="en-US" sz="1800" dirty="0">
                <a:effectLst/>
                <a:latin typeface="Arial" panose="020B0604020202020204" pitchFamily="34" charset="0"/>
                <a:ea typeface="Calibri" panose="020F0502020204030204" pitchFamily="34" charset="0"/>
                <a:cs typeface="Times New Roman" panose="02020603050405020304" pitchFamily="18" charset="0"/>
              </a:rPr>
              <a:t>                              =&gt;DM=2.5*(10.28)</a:t>
            </a:r>
            <a:r>
              <a:rPr lang="en-US" sz="1800" baseline="30000" dirty="0">
                <a:effectLst/>
                <a:latin typeface="Arial" panose="020B0604020202020204" pitchFamily="34" charset="0"/>
                <a:ea typeface="Calibri" panose="020F0502020204030204" pitchFamily="34" charset="0"/>
                <a:cs typeface="Times New Roman" panose="02020603050405020304" pitchFamily="18" charset="0"/>
              </a:rPr>
              <a:t>0.38</a:t>
            </a:r>
            <a:r>
              <a:rPr lang="en-US" sz="1800" dirty="0">
                <a:effectLst/>
                <a:latin typeface="Arial" panose="020B0604020202020204" pitchFamily="34" charset="0"/>
                <a:ea typeface="Calibri" panose="020F0502020204030204" pitchFamily="34" charset="0"/>
                <a:cs typeface="Times New Roman" panose="02020603050405020304" pitchFamily="18" charset="0"/>
              </a:rPr>
              <a:t>=</a:t>
            </a:r>
            <a:r>
              <a:rPr lang="en-US" sz="1800" dirty="0">
                <a:effectLst/>
                <a:latin typeface="Courier New" panose="02070309020205020404" pitchFamily="49" charset="0"/>
                <a:ea typeface="Calibri" panose="020F0502020204030204" pitchFamily="34" charset="0"/>
                <a:cs typeface="Times New Roman" panose="02020603050405020304" pitchFamily="18" charset="0"/>
              </a:rPr>
              <a:t> </a:t>
            </a:r>
            <a:r>
              <a:rPr lang="en-US" sz="1800" dirty="0">
                <a:effectLst/>
                <a:latin typeface="Arial" panose="020B0604020202020204" pitchFamily="34" charset="0"/>
                <a:ea typeface="Calibri" panose="020F0502020204030204" pitchFamily="34" charset="0"/>
                <a:cs typeface="Times New Roman" panose="02020603050405020304" pitchFamily="18" charset="0"/>
              </a:rPr>
              <a:t>6.06</a:t>
            </a:r>
            <a:br>
              <a:rPr lang="en-US" sz="1800" dirty="0">
                <a:effectLst/>
                <a:latin typeface="Calibri" panose="020F0502020204030204" pitchFamily="34" charset="0"/>
                <a:ea typeface="Calibri" panose="020F0502020204030204" pitchFamily="34" charset="0"/>
                <a:cs typeface="Times New Roman" panose="02020603050405020304" pitchFamily="18" charset="0"/>
              </a:rPr>
            </a:br>
            <a:br>
              <a:rPr lang="en-US" sz="1800" dirty="0">
                <a:effectLst/>
                <a:latin typeface="Calibri" panose="020F0502020204030204" pitchFamily="34" charset="0"/>
                <a:ea typeface="Calibri" panose="020F0502020204030204" pitchFamily="34" charset="0"/>
                <a:cs typeface="Times New Roman" panose="02020603050405020304" pitchFamily="18" charset="0"/>
              </a:rPr>
            </a:br>
            <a:r>
              <a:rPr lang="en-US" sz="1800" dirty="0">
                <a:effectLst/>
                <a:latin typeface="Arial" panose="020B0604020202020204" pitchFamily="34" charset="0"/>
                <a:ea typeface="Calibri" panose="020F0502020204030204" pitchFamily="34" charset="0"/>
                <a:cs typeface="Times New Roman" panose="02020603050405020304" pitchFamily="18" charset="0"/>
              </a:rPr>
              <a:t>Required number of people = ST = PM/DM=10.28/6.06=1.6=2</a:t>
            </a:r>
            <a:br>
              <a:rPr lang="en-US" sz="1800" dirty="0">
                <a:effectLst/>
                <a:latin typeface="Calibri" panose="020F0502020204030204" pitchFamily="34" charset="0"/>
                <a:ea typeface="Calibri" panose="020F0502020204030204" pitchFamily="34" charset="0"/>
                <a:cs typeface="Times New Roman" panose="02020603050405020304" pitchFamily="18" charset="0"/>
              </a:rPr>
            </a:br>
            <a:br>
              <a:rPr lang="en-US" sz="1800" b="1" dirty="0">
                <a:effectLst/>
                <a:latin typeface="Calibri" panose="020F0502020204030204" pitchFamily="34" charset="0"/>
                <a:ea typeface="Calibri" panose="020F0502020204030204" pitchFamily="34" charset="0"/>
                <a:cs typeface="Times New Roman" panose="02020603050405020304" pitchFamily="18" charset="0"/>
              </a:rPr>
            </a:b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 name="TextBox 8">
            <a:extLst>
              <a:ext uri="{FF2B5EF4-FFF2-40B4-BE49-F238E27FC236}">
                <a16:creationId xmlns:a16="http://schemas.microsoft.com/office/drawing/2014/main" id="{CD2744FF-6754-46F2-8570-45A858294ECC}"/>
              </a:ext>
            </a:extLst>
          </p:cNvPr>
          <p:cNvSpPr txBox="1"/>
          <p:nvPr/>
        </p:nvSpPr>
        <p:spPr>
          <a:xfrm>
            <a:off x="6349755" y="1410027"/>
            <a:ext cx="6096000" cy="3416320"/>
          </a:xfrm>
          <a:prstGeom prst="rect">
            <a:avLst/>
          </a:prstGeom>
          <a:noFill/>
        </p:spPr>
        <p:txBody>
          <a:bodyPr wrap="square">
            <a:spAutoFit/>
          </a:bodyPr>
          <a:lstStyle/>
          <a:p>
            <a:r>
              <a:rPr lang="en-US" b="1" u="sng" dirty="0"/>
              <a:t>Budgeting: </a:t>
            </a:r>
          </a:p>
          <a:p>
            <a:r>
              <a:rPr lang="en-US" dirty="0"/>
              <a:t>Total Working days=22*6.06= 133 days =133*8=1064 hour </a:t>
            </a:r>
          </a:p>
          <a:p>
            <a:r>
              <a:rPr lang="en-US" dirty="0"/>
              <a:t>Salary per hour: 500 Taka </a:t>
            </a:r>
          </a:p>
          <a:p>
            <a:r>
              <a:rPr lang="en-US" dirty="0"/>
              <a:t>Maintenance Cost: 4000</a:t>
            </a:r>
          </a:p>
          <a:p>
            <a:endParaRPr lang="en-US" dirty="0"/>
          </a:p>
          <a:p>
            <a:r>
              <a:rPr lang="en-US" dirty="0"/>
              <a:t>Salary= 500*1064= 5,32,000 Taka</a:t>
            </a:r>
          </a:p>
          <a:p>
            <a:r>
              <a:rPr lang="en-US" dirty="0"/>
              <a:t>Requirement Analysis = 70,400 Taka</a:t>
            </a:r>
          </a:p>
          <a:p>
            <a:r>
              <a:rPr lang="en-US" dirty="0"/>
              <a:t>Transport and Hardware Expenses Estimation = 80000 Taka</a:t>
            </a:r>
          </a:p>
          <a:p>
            <a:r>
              <a:rPr lang="en-US" dirty="0"/>
              <a:t>Rent expense= 6000*8= 48000 Taka</a:t>
            </a:r>
          </a:p>
          <a:p>
            <a:r>
              <a:rPr lang="en-US" dirty="0"/>
              <a:t>Utility= 90000 Taka</a:t>
            </a:r>
          </a:p>
          <a:p>
            <a:r>
              <a:rPr lang="en-US" dirty="0"/>
              <a:t>20% profit= 172080 Taka</a:t>
            </a:r>
          </a:p>
          <a:p>
            <a:r>
              <a:rPr lang="en-US" dirty="0"/>
              <a:t>Total= 1032480 Taka</a:t>
            </a:r>
          </a:p>
        </p:txBody>
      </p:sp>
      <p:cxnSp>
        <p:nvCxnSpPr>
          <p:cNvPr id="11" name="Straight Connector 10">
            <a:extLst>
              <a:ext uri="{FF2B5EF4-FFF2-40B4-BE49-F238E27FC236}">
                <a16:creationId xmlns:a16="http://schemas.microsoft.com/office/drawing/2014/main" id="{803CD07A-508B-4E3A-948F-0CDCB5583402}"/>
              </a:ext>
            </a:extLst>
          </p:cNvPr>
          <p:cNvCxnSpPr/>
          <p:nvPr/>
        </p:nvCxnSpPr>
        <p:spPr>
          <a:xfrm>
            <a:off x="6149008" y="1275522"/>
            <a:ext cx="0" cy="4306956"/>
          </a:xfrm>
          <a:prstGeom prst="line">
            <a:avLst/>
          </a:prstGeom>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4939803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D57038A-B198-4FF3-BAF2-FACAE93B0121}"/>
              </a:ext>
            </a:extLst>
          </p:cNvPr>
          <p:cNvSpPr txBox="1"/>
          <p:nvPr/>
        </p:nvSpPr>
        <p:spPr>
          <a:xfrm>
            <a:off x="1478845" y="146756"/>
            <a:ext cx="7665156" cy="707886"/>
          </a:xfrm>
          <a:prstGeom prst="rect">
            <a:avLst/>
          </a:prstGeom>
          <a:noFill/>
        </p:spPr>
        <p:txBody>
          <a:bodyPr wrap="square">
            <a:spAutoFit/>
          </a:bodyPr>
          <a:lstStyle/>
          <a:p>
            <a:r>
              <a:rPr lang="en-US" sz="4000" b="1" dirty="0">
                <a:solidFill>
                  <a:srgbClr val="002060"/>
                </a:solidFill>
              </a:rPr>
              <a:t>Conclusion: </a:t>
            </a:r>
          </a:p>
        </p:txBody>
      </p:sp>
      <p:sp>
        <p:nvSpPr>
          <p:cNvPr id="5" name="TextBox 4">
            <a:extLst>
              <a:ext uri="{FF2B5EF4-FFF2-40B4-BE49-F238E27FC236}">
                <a16:creationId xmlns:a16="http://schemas.microsoft.com/office/drawing/2014/main" id="{ED477309-09AE-41CC-A2D5-BE85277B706C}"/>
              </a:ext>
            </a:extLst>
          </p:cNvPr>
          <p:cNvSpPr txBox="1"/>
          <p:nvPr/>
        </p:nvSpPr>
        <p:spPr>
          <a:xfrm>
            <a:off x="1682044" y="1347590"/>
            <a:ext cx="9798756" cy="830997"/>
          </a:xfrm>
          <a:prstGeom prst="rect">
            <a:avLst/>
          </a:prstGeom>
          <a:noFill/>
        </p:spPr>
        <p:txBody>
          <a:bodyPr wrap="square">
            <a:spAutoFit/>
          </a:bodyPr>
          <a:lstStyle/>
          <a:p>
            <a:r>
              <a:rPr lang="en-US" sz="2400" dirty="0"/>
              <a:t>So, This is our complete roadmap for our project “</a:t>
            </a:r>
            <a:r>
              <a:rPr lang="en-US" sz="2400" b="1" dirty="0">
                <a:latin typeface="Times New Roman" panose="02020603050405020304" pitchFamily="18" charset="0"/>
                <a:ea typeface="Segoe UI Black" panose="020B0A02040204020203" pitchFamily="34" charset="0"/>
                <a:cs typeface="Times New Roman" panose="02020603050405020304" pitchFamily="18" charset="0"/>
              </a:rPr>
              <a:t>RENTING  VALUABLE  STUFFS”</a:t>
            </a:r>
            <a:r>
              <a:rPr lang="en-US" sz="2400" dirty="0"/>
              <a:t> From idea generation to budgeting .</a:t>
            </a:r>
          </a:p>
        </p:txBody>
      </p:sp>
      <p:sp>
        <p:nvSpPr>
          <p:cNvPr id="6" name="Rectangle 5">
            <a:extLst>
              <a:ext uri="{FF2B5EF4-FFF2-40B4-BE49-F238E27FC236}">
                <a16:creationId xmlns:a16="http://schemas.microsoft.com/office/drawing/2014/main" id="{BF598F76-BD6C-43E4-B260-21CABAD2B97F}"/>
              </a:ext>
            </a:extLst>
          </p:cNvPr>
          <p:cNvSpPr/>
          <p:nvPr/>
        </p:nvSpPr>
        <p:spPr>
          <a:xfrm>
            <a:off x="2201334" y="4800599"/>
            <a:ext cx="7631288" cy="194168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solidFill>
                  <a:schemeClr val="tx1"/>
                </a:solidFill>
                <a:latin typeface="Elephant" panose="02020904090505020303" pitchFamily="18" charset="0"/>
              </a:rPr>
              <a:t>THANK YOU!</a:t>
            </a:r>
          </a:p>
        </p:txBody>
      </p:sp>
    </p:spTree>
    <p:extLst>
      <p:ext uri="{BB962C8B-B14F-4D97-AF65-F5344CB8AC3E}">
        <p14:creationId xmlns:p14="http://schemas.microsoft.com/office/powerpoint/2010/main" val="2389364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6">
            <a:lumMod val="50000"/>
          </a:schemeClr>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3F5673DF-F6FD-4595-AE7C-8AAB1422D4E7}"/>
              </a:ext>
            </a:extLst>
          </p:cNvPr>
          <p:cNvSpPr txBox="1"/>
          <p:nvPr/>
        </p:nvSpPr>
        <p:spPr>
          <a:xfrm>
            <a:off x="448408" y="129688"/>
            <a:ext cx="11139853" cy="1107996"/>
          </a:xfrm>
          <a:prstGeom prst="rect">
            <a:avLst/>
          </a:prstGeom>
          <a:noFill/>
          <a:ln>
            <a:noFill/>
          </a:ln>
        </p:spPr>
        <p:txBody>
          <a:bodyPr wrap="square">
            <a:spAutoFit/>
          </a:bodyPr>
          <a:lstStyle/>
          <a:p>
            <a:r>
              <a:rPr lang="en-US" sz="2400" b="1" u="sng" dirty="0">
                <a:latin typeface="Elephant" panose="02020904090505020303" pitchFamily="18" charset="0"/>
              </a:rPr>
              <a:t>Need, problem or opportunity including evidence of research into the need, problem or opportunity</a:t>
            </a:r>
            <a:br>
              <a:rPr lang="en-US" sz="2400" b="1" u="sng" dirty="0">
                <a:solidFill>
                  <a:schemeClr val="bg1"/>
                </a:solidFill>
                <a:latin typeface="Elephant" panose="02020904090505020303" pitchFamily="18" charset="0"/>
              </a:rPr>
            </a:br>
            <a:endParaRPr lang="en-US" u="sng" dirty="0">
              <a:solidFill>
                <a:schemeClr val="bg1"/>
              </a:solidFill>
              <a:latin typeface="Elephant" panose="02020904090505020303" pitchFamily="18" charset="0"/>
            </a:endParaRPr>
          </a:p>
        </p:txBody>
      </p:sp>
      <p:sp>
        <p:nvSpPr>
          <p:cNvPr id="14" name="Content Placeholder 2">
            <a:extLst>
              <a:ext uri="{FF2B5EF4-FFF2-40B4-BE49-F238E27FC236}">
                <a16:creationId xmlns:a16="http://schemas.microsoft.com/office/drawing/2014/main" id="{535F2426-E01B-4071-93CB-BC7860E42AD2}"/>
              </a:ext>
            </a:extLst>
          </p:cNvPr>
          <p:cNvSpPr txBox="1">
            <a:spLocks/>
          </p:cNvSpPr>
          <p:nvPr/>
        </p:nvSpPr>
        <p:spPr>
          <a:xfrm>
            <a:off x="511712" y="1237686"/>
            <a:ext cx="11289763" cy="5353615"/>
          </a:xfrm>
          <a:prstGeom prst="rect">
            <a:avLst/>
          </a:prstGeom>
          <a:gradFill flip="none" rotWithShape="1">
            <a:gsLst>
              <a:gs pos="0">
                <a:schemeClr val="accent3">
                  <a:lumMod val="20000"/>
                  <a:lumOff val="80000"/>
                  <a:shade val="30000"/>
                  <a:satMod val="115000"/>
                </a:schemeClr>
              </a:gs>
              <a:gs pos="50000">
                <a:schemeClr val="accent3">
                  <a:lumMod val="20000"/>
                  <a:lumOff val="80000"/>
                  <a:shade val="67500"/>
                  <a:satMod val="115000"/>
                </a:schemeClr>
              </a:gs>
              <a:gs pos="100000">
                <a:schemeClr val="accent3">
                  <a:lumMod val="20000"/>
                  <a:lumOff val="80000"/>
                  <a:shade val="100000"/>
                  <a:satMod val="115000"/>
                </a:schemeClr>
              </a:gs>
            </a:gsLst>
            <a:lin ang="10800000" scaled="1"/>
            <a:tileRect/>
          </a:gradFill>
        </p:spPr>
        <p:txBody>
          <a:bodyPr>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buNone/>
            </a:pPr>
            <a:r>
              <a:rPr lang="en-US" sz="1600" dirty="0">
                <a:solidFill>
                  <a:srgbClr val="002060"/>
                </a:solidFill>
              </a:rPr>
              <a:t>We  don’t always  get  necessary things that we need  for a limited time so our main objective to create a Software which will help to lessen this problem.  </a:t>
            </a:r>
          </a:p>
          <a:p>
            <a:pPr marL="0" indent="0">
              <a:buNone/>
            </a:pPr>
            <a:r>
              <a:rPr lang="en-US" sz="1600" dirty="0">
                <a:solidFill>
                  <a:srgbClr val="002060"/>
                </a:solidFill>
              </a:rPr>
              <a:t>Renting stuff is a cheaper alternative way than buying.</a:t>
            </a:r>
          </a:p>
          <a:p>
            <a:pPr marL="0" indent="0">
              <a:buNone/>
            </a:pPr>
            <a:r>
              <a:rPr lang="en-US" sz="1600" dirty="0">
                <a:solidFill>
                  <a:srgbClr val="002060"/>
                </a:solidFill>
              </a:rPr>
              <a:t>If someone goes out of town and he or she would need a car ,flat or room for a couple of days he can easily use our software. And this can go on the other way round if someone not using his stuffs for a while so he can use our software for renting and get some profits. </a:t>
            </a:r>
          </a:p>
          <a:p>
            <a:pPr marL="0" indent="0">
              <a:buNone/>
            </a:pPr>
            <a:r>
              <a:rPr lang="en-US" sz="1600" dirty="0">
                <a:solidFill>
                  <a:srgbClr val="002060"/>
                </a:solidFill>
              </a:rPr>
              <a:t>We can face some problems throughout the whole process of manage our software. </a:t>
            </a:r>
          </a:p>
          <a:p>
            <a:r>
              <a:rPr lang="en-US" sz="1600" dirty="0">
                <a:solidFill>
                  <a:srgbClr val="002060"/>
                </a:solidFill>
              </a:rPr>
              <a:t>If the limitation of budget crosses it would be a problem for both renter and borrower. </a:t>
            </a:r>
          </a:p>
          <a:p>
            <a:r>
              <a:rPr lang="en-US" sz="1600" dirty="0">
                <a:solidFill>
                  <a:srgbClr val="002060"/>
                </a:solidFill>
              </a:rPr>
              <a:t>For security purpose there would be terms and condition given to rent each stuff by renter. The software will need to verify the documents (NID, License, Contact number and permanent address) of both renter and borrower. The borrower will take full responsibilities of the rented product in case of any misfortune by confirming the agreement.</a:t>
            </a:r>
          </a:p>
          <a:p>
            <a:r>
              <a:rPr lang="en-US" sz="1600" dirty="0">
                <a:solidFill>
                  <a:srgbClr val="002060"/>
                </a:solidFill>
              </a:rPr>
              <a:t>Insufficient member if any member takes leave or becomes sick. </a:t>
            </a:r>
          </a:p>
          <a:p>
            <a:r>
              <a:rPr lang="en-US" sz="1600" dirty="0">
                <a:solidFill>
                  <a:srgbClr val="002060"/>
                </a:solidFill>
              </a:rPr>
              <a:t>If delivery deadline gets late that could be a problem. </a:t>
            </a:r>
          </a:p>
          <a:p>
            <a:r>
              <a:rPr lang="en-US" sz="1600" dirty="0">
                <a:solidFill>
                  <a:srgbClr val="002060"/>
                </a:solidFill>
              </a:rPr>
              <a:t>Sometimes wrong information(renter and borrower info gets exchanged) could be stored in the software.</a:t>
            </a:r>
          </a:p>
          <a:p>
            <a:pPr marL="0" indent="0">
              <a:buNone/>
            </a:pPr>
            <a:r>
              <a:rPr lang="en-US" sz="1600" dirty="0">
                <a:solidFill>
                  <a:srgbClr val="002060"/>
                </a:solidFill>
              </a:rPr>
              <a:t>People willingly search from here and upload details about the things they want to rent. We have to reach a goal where people can easily interact with others after the work is done.</a:t>
            </a:r>
          </a:p>
          <a:p>
            <a:pPr marL="0" indent="0">
              <a:buNone/>
            </a:pPr>
            <a:endParaRPr lang="en-US" sz="1600" dirty="0">
              <a:solidFill>
                <a:srgbClr val="002060"/>
              </a:solidFill>
            </a:endParaRPr>
          </a:p>
          <a:p>
            <a:pPr>
              <a:buFont typeface="Wingdings" panose="05000000000000000000" pitchFamily="2" charset="2"/>
              <a:buChar char="§"/>
            </a:pPr>
            <a:endParaRPr lang="en-US" sz="1600" dirty="0">
              <a:solidFill>
                <a:srgbClr val="002060"/>
              </a:solidFill>
            </a:endParaRPr>
          </a:p>
          <a:p>
            <a:pPr marL="0" indent="0">
              <a:buNone/>
            </a:pPr>
            <a:endParaRPr lang="en-US" dirty="0"/>
          </a:p>
          <a:p>
            <a:pPr marL="0" indent="0">
              <a:buNone/>
            </a:pPr>
            <a:endParaRPr lang="en-US" dirty="0"/>
          </a:p>
          <a:p>
            <a:pPr>
              <a:buFont typeface="Wingdings" panose="05000000000000000000" pitchFamily="2" charset="2"/>
              <a:buChar char="§"/>
            </a:pPr>
            <a:endParaRPr lang="en-US" dirty="0"/>
          </a:p>
          <a:p>
            <a:pPr>
              <a:buFont typeface="Wingdings" panose="05000000000000000000" pitchFamily="2" charset="2"/>
              <a:buChar char="§"/>
            </a:pPr>
            <a:endParaRPr lang="en-US" dirty="0"/>
          </a:p>
          <a:p>
            <a:pPr>
              <a:buFont typeface="Wingdings" panose="05000000000000000000" pitchFamily="2" charset="2"/>
              <a:buChar char="§"/>
            </a:pPr>
            <a:endParaRPr lang="en-US" dirty="0"/>
          </a:p>
        </p:txBody>
      </p:sp>
      <p:sp>
        <p:nvSpPr>
          <p:cNvPr id="16" name="Arrow: Pentagon 15">
            <a:extLst>
              <a:ext uri="{FF2B5EF4-FFF2-40B4-BE49-F238E27FC236}">
                <a16:creationId xmlns:a16="http://schemas.microsoft.com/office/drawing/2014/main" id="{66FD974A-45E6-45BD-9133-ED168A7295F1}"/>
              </a:ext>
            </a:extLst>
          </p:cNvPr>
          <p:cNvSpPr/>
          <p:nvPr/>
        </p:nvSpPr>
        <p:spPr>
          <a:xfrm>
            <a:off x="511712" y="6426075"/>
            <a:ext cx="11437035" cy="302237"/>
          </a:xfrm>
          <a:prstGeom prst="homePlate">
            <a:avLst/>
          </a:prstGeom>
          <a:solidFill>
            <a:schemeClr val="accent6">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854030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BAB0E5D-5D9F-414D-9C22-EFEAA2F96ADE}"/>
              </a:ext>
            </a:extLst>
          </p:cNvPr>
          <p:cNvPicPr>
            <a:picLocks noChangeAspect="1"/>
          </p:cNvPicPr>
          <p:nvPr/>
        </p:nvPicPr>
        <p:blipFill rotWithShape="1">
          <a:blip r:embed="rId2"/>
          <a:srcRect l="6273" r="6413" b="-4648"/>
          <a:stretch/>
        </p:blipFill>
        <p:spPr>
          <a:xfrm>
            <a:off x="-1" y="97914"/>
            <a:ext cx="11818187" cy="7188045"/>
          </a:xfrm>
          <a:prstGeom prst="rect">
            <a:avLst/>
          </a:prstGeom>
          <a:effectLst>
            <a:softEdge rad="635000"/>
          </a:effectLst>
        </p:spPr>
      </p:pic>
      <p:sp>
        <p:nvSpPr>
          <p:cNvPr id="2" name="Content Placeholder 2">
            <a:extLst>
              <a:ext uri="{FF2B5EF4-FFF2-40B4-BE49-F238E27FC236}">
                <a16:creationId xmlns:a16="http://schemas.microsoft.com/office/drawing/2014/main" id="{36D5F691-0A57-4484-B60A-CFF9DB9A1007}"/>
              </a:ext>
            </a:extLst>
          </p:cNvPr>
          <p:cNvSpPr txBox="1">
            <a:spLocks/>
          </p:cNvSpPr>
          <p:nvPr/>
        </p:nvSpPr>
        <p:spPr>
          <a:xfrm>
            <a:off x="496111" y="780602"/>
            <a:ext cx="9513652" cy="6145493"/>
          </a:xfrm>
          <a:prstGeom prst="rect">
            <a:avLst/>
          </a:prstGeom>
        </p:spPr>
        <p:txBody>
          <a:bodyPr>
            <a:normAutofit fontScale="47500" lnSpcReduction="20000"/>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fontAlgn="base">
              <a:buNone/>
            </a:pPr>
            <a:r>
              <a:rPr lang="en-US" sz="3800" b="1" dirty="0">
                <a:latin typeface="Arial Black" panose="020B0A04020102020204" pitchFamily="34" charset="0"/>
              </a:rPr>
              <a:t>Purpose:</a:t>
            </a:r>
          </a:p>
          <a:p>
            <a:pPr fontAlgn="base">
              <a:buFont typeface="Wingdings" panose="05000000000000000000" pitchFamily="2" charset="2"/>
              <a:buChar char="Ø"/>
            </a:pPr>
            <a:r>
              <a:rPr lang="en-US" sz="2900" dirty="0">
                <a:solidFill>
                  <a:schemeClr val="bg1"/>
                </a:solidFill>
                <a:latin typeface="Arial Black" panose="020B0A04020102020204" pitchFamily="34" charset="0"/>
              </a:rPr>
              <a:t>Create a responsive software where users can have a single interface to search for their</a:t>
            </a:r>
          </a:p>
          <a:p>
            <a:pPr fontAlgn="base">
              <a:buFont typeface="Wingdings" panose="05000000000000000000" pitchFamily="2" charset="2"/>
              <a:buChar char="Ø"/>
            </a:pPr>
            <a:r>
              <a:rPr lang="en-US" sz="2900" dirty="0">
                <a:solidFill>
                  <a:schemeClr val="bg1"/>
                </a:solidFill>
                <a:latin typeface="Arial Black" panose="020B0A04020102020204" pitchFamily="34" charset="0"/>
              </a:rPr>
              <a:t>     required products.</a:t>
            </a:r>
          </a:p>
          <a:p>
            <a:pPr fontAlgn="base">
              <a:buFont typeface="Wingdings" panose="05000000000000000000" pitchFamily="2" charset="2"/>
              <a:buChar char="Ø"/>
            </a:pPr>
            <a:r>
              <a:rPr lang="en-US" sz="2900" dirty="0">
                <a:solidFill>
                  <a:schemeClr val="bg1"/>
                </a:solidFill>
                <a:latin typeface="Arial Black" panose="020B0A04020102020204" pitchFamily="34" charset="0"/>
              </a:rPr>
              <a:t>Provide an easy interface for the owners &amp; borrowers who want to rent  &amp; their product</a:t>
            </a:r>
            <a:r>
              <a:rPr lang="en-US" sz="2900" b="1" dirty="0">
                <a:latin typeface="Arial Black" panose="020B0A04020102020204" pitchFamily="34" charset="0"/>
              </a:rPr>
              <a:t>.</a:t>
            </a:r>
          </a:p>
          <a:p>
            <a:pPr marL="0" indent="0" fontAlgn="base">
              <a:buNone/>
            </a:pPr>
            <a:r>
              <a:rPr lang="en-US" sz="3800" b="1" dirty="0">
                <a:latin typeface="Arial Black" panose="020B0A04020102020204" pitchFamily="34" charset="0"/>
              </a:rPr>
              <a:t>Basic functionality: </a:t>
            </a:r>
          </a:p>
          <a:p>
            <a:pPr fontAlgn="base">
              <a:buFont typeface="Wingdings" panose="05000000000000000000" pitchFamily="2" charset="2"/>
              <a:buChar char="q"/>
            </a:pPr>
            <a:r>
              <a:rPr lang="en-US" sz="2900" b="1" dirty="0">
                <a:solidFill>
                  <a:schemeClr val="bg1"/>
                </a:solidFill>
                <a:latin typeface="Arial Black" panose="020B0A04020102020204" pitchFamily="34" charset="0"/>
              </a:rPr>
              <a:t>User info collection and validation </a:t>
            </a:r>
          </a:p>
          <a:p>
            <a:pPr fontAlgn="base">
              <a:buFont typeface="Wingdings" panose="05000000000000000000" pitchFamily="2" charset="2"/>
              <a:buChar char="q"/>
            </a:pPr>
            <a:r>
              <a:rPr lang="en-US" sz="2900" b="1" dirty="0">
                <a:solidFill>
                  <a:schemeClr val="bg1"/>
                </a:solidFill>
                <a:latin typeface="Arial Black" panose="020B0A04020102020204" pitchFamily="34" charset="0"/>
              </a:rPr>
              <a:t>Advertisement for renting stuff and validation</a:t>
            </a:r>
          </a:p>
          <a:p>
            <a:pPr fontAlgn="base">
              <a:buFont typeface="Wingdings" panose="05000000000000000000" pitchFamily="2" charset="2"/>
              <a:buChar char="q"/>
            </a:pPr>
            <a:r>
              <a:rPr lang="en-US" sz="2900" b="1" dirty="0">
                <a:solidFill>
                  <a:schemeClr val="bg1"/>
                </a:solidFill>
                <a:latin typeface="Arial Black" panose="020B0A04020102020204" pitchFamily="34" charset="0"/>
              </a:rPr>
              <a:t>Payment for advertisement</a:t>
            </a:r>
          </a:p>
          <a:p>
            <a:pPr fontAlgn="base">
              <a:buFont typeface="Wingdings" panose="05000000000000000000" pitchFamily="2" charset="2"/>
              <a:buChar char="q"/>
            </a:pPr>
            <a:r>
              <a:rPr lang="en-US" sz="2900" b="1" dirty="0">
                <a:solidFill>
                  <a:schemeClr val="bg1"/>
                </a:solidFill>
                <a:latin typeface="Arial Black" panose="020B0A04020102020204" pitchFamily="34" charset="0"/>
              </a:rPr>
              <a:t>Borrow stuff</a:t>
            </a:r>
          </a:p>
          <a:p>
            <a:pPr fontAlgn="base">
              <a:buFont typeface="Wingdings" panose="05000000000000000000" pitchFamily="2" charset="2"/>
              <a:buChar char="q"/>
            </a:pPr>
            <a:r>
              <a:rPr lang="en-US" sz="2900" b="1" dirty="0">
                <a:solidFill>
                  <a:schemeClr val="bg1"/>
                </a:solidFill>
                <a:latin typeface="Arial Black" panose="020B0A04020102020204" pitchFamily="34" charset="0"/>
              </a:rPr>
              <a:t>Cost &amp;Time duration </a:t>
            </a:r>
          </a:p>
          <a:p>
            <a:pPr fontAlgn="base">
              <a:buFont typeface="Wingdings" panose="05000000000000000000" pitchFamily="2" charset="2"/>
              <a:buChar char="q"/>
            </a:pPr>
            <a:r>
              <a:rPr lang="en-US" sz="2900" b="1" dirty="0">
                <a:solidFill>
                  <a:schemeClr val="bg1"/>
                </a:solidFill>
                <a:latin typeface="Arial Black" panose="020B0A04020102020204" pitchFamily="34" charset="0"/>
              </a:rPr>
              <a:t>Search stuffs</a:t>
            </a:r>
          </a:p>
          <a:p>
            <a:pPr fontAlgn="base">
              <a:buFont typeface="Wingdings" panose="05000000000000000000" pitchFamily="2" charset="2"/>
              <a:buChar char="q"/>
            </a:pPr>
            <a:r>
              <a:rPr lang="en-US" sz="2900" b="1" dirty="0">
                <a:solidFill>
                  <a:schemeClr val="bg1"/>
                </a:solidFill>
                <a:latin typeface="Arial Black" panose="020B0A04020102020204" pitchFamily="34" charset="0"/>
              </a:rPr>
              <a:t>Send request</a:t>
            </a:r>
          </a:p>
          <a:p>
            <a:pPr fontAlgn="base">
              <a:buFont typeface="Wingdings" panose="05000000000000000000" pitchFamily="2" charset="2"/>
              <a:buChar char="q"/>
            </a:pPr>
            <a:r>
              <a:rPr lang="en-US" sz="2900" b="1" dirty="0">
                <a:solidFill>
                  <a:schemeClr val="bg1"/>
                </a:solidFill>
                <a:latin typeface="Arial Black" panose="020B0A04020102020204" pitchFamily="34" charset="0"/>
              </a:rPr>
              <a:t>Confirmation and agreement</a:t>
            </a:r>
          </a:p>
          <a:p>
            <a:pPr fontAlgn="base">
              <a:buFont typeface="Wingdings" panose="05000000000000000000" pitchFamily="2" charset="2"/>
              <a:buChar char="q"/>
            </a:pPr>
            <a:r>
              <a:rPr lang="en-US" sz="2900" b="1" dirty="0">
                <a:solidFill>
                  <a:schemeClr val="bg1"/>
                </a:solidFill>
                <a:latin typeface="Arial Black" panose="020B0A04020102020204" pitchFamily="34" charset="0"/>
              </a:rPr>
              <a:t>Check user info </a:t>
            </a:r>
          </a:p>
          <a:p>
            <a:pPr fontAlgn="base">
              <a:buFont typeface="Wingdings" panose="05000000000000000000" pitchFamily="2" charset="2"/>
              <a:buChar char="q"/>
            </a:pPr>
            <a:r>
              <a:rPr lang="en-US" sz="2900" b="1" dirty="0">
                <a:solidFill>
                  <a:schemeClr val="bg1"/>
                </a:solidFill>
                <a:latin typeface="Arial Black" panose="020B0A04020102020204" pitchFamily="34" charset="0"/>
              </a:rPr>
              <a:t>Payment type</a:t>
            </a:r>
          </a:p>
          <a:p>
            <a:pPr fontAlgn="base">
              <a:buFont typeface="Wingdings" panose="05000000000000000000" pitchFamily="2" charset="2"/>
              <a:buChar char="q"/>
            </a:pPr>
            <a:r>
              <a:rPr lang="en-US" sz="2900" b="1" dirty="0">
                <a:solidFill>
                  <a:schemeClr val="bg1"/>
                </a:solidFill>
                <a:latin typeface="Arial Black" panose="020B0A04020102020204" pitchFamily="34" charset="0"/>
              </a:rPr>
              <a:t>Rent status update</a:t>
            </a:r>
          </a:p>
          <a:p>
            <a:pPr fontAlgn="base">
              <a:buFont typeface="Wingdings" panose="05000000000000000000" pitchFamily="2" charset="2"/>
              <a:buChar char="q"/>
            </a:pPr>
            <a:r>
              <a:rPr lang="en-US" sz="2900" b="1" dirty="0">
                <a:solidFill>
                  <a:schemeClr val="bg1"/>
                </a:solidFill>
                <a:latin typeface="Arial Black" panose="020B0A04020102020204" pitchFamily="34" charset="0"/>
              </a:rPr>
              <a:t>Product Transfer</a:t>
            </a:r>
          </a:p>
          <a:p>
            <a:pPr fontAlgn="base">
              <a:buFont typeface="Wingdings" panose="05000000000000000000" pitchFamily="2" charset="2"/>
              <a:buChar char="q"/>
            </a:pPr>
            <a:r>
              <a:rPr lang="en-US" sz="2900" b="1" dirty="0">
                <a:solidFill>
                  <a:schemeClr val="bg1"/>
                </a:solidFill>
                <a:latin typeface="Arial Black" panose="020B0A04020102020204" pitchFamily="34" charset="0"/>
              </a:rPr>
              <a:t>Feedback &amp; ratin</a:t>
            </a:r>
            <a:r>
              <a:rPr lang="en-US" sz="2300" b="1" dirty="0">
                <a:solidFill>
                  <a:schemeClr val="bg1"/>
                </a:solidFill>
                <a:latin typeface="Arial Black" panose="020B0A04020102020204" pitchFamily="34" charset="0"/>
              </a:rPr>
              <a:t>g</a:t>
            </a:r>
          </a:p>
          <a:p>
            <a:pPr fontAlgn="base">
              <a:buFont typeface="Wingdings" panose="05000000000000000000" pitchFamily="2" charset="2"/>
              <a:buChar char="ü"/>
            </a:pPr>
            <a:endParaRPr lang="en-US" sz="2000" b="1" dirty="0"/>
          </a:p>
          <a:p>
            <a:pPr fontAlgn="base">
              <a:buFont typeface="Wingdings" panose="05000000000000000000" pitchFamily="2" charset="2"/>
              <a:buChar char="ü"/>
            </a:pPr>
            <a:endParaRPr lang="en-US" sz="2000" dirty="0"/>
          </a:p>
          <a:p>
            <a:pPr fontAlgn="base">
              <a:buFont typeface="Wingdings" panose="05000000000000000000" pitchFamily="2" charset="2"/>
              <a:buChar char="ü"/>
            </a:pPr>
            <a:endParaRPr lang="en-US" sz="2000" dirty="0"/>
          </a:p>
          <a:p>
            <a:pPr fontAlgn="base">
              <a:buFont typeface="Wingdings" panose="05000000000000000000" pitchFamily="2" charset="2"/>
              <a:buChar char="ü"/>
            </a:pPr>
            <a:endParaRPr lang="en-US" sz="2000" dirty="0"/>
          </a:p>
          <a:p>
            <a:pPr fontAlgn="base">
              <a:buFont typeface="Wingdings" panose="05000000000000000000" pitchFamily="2" charset="2"/>
              <a:buChar char="ü"/>
            </a:pPr>
            <a:endParaRPr lang="en-US" sz="2000" dirty="0"/>
          </a:p>
          <a:p>
            <a:pPr fontAlgn="base">
              <a:buFont typeface="Wingdings" panose="05000000000000000000" pitchFamily="2" charset="2"/>
              <a:buChar char="ü"/>
            </a:pPr>
            <a:endParaRPr lang="en-US" sz="2000" dirty="0"/>
          </a:p>
          <a:p>
            <a:pPr marL="0" indent="0" fontAlgn="base">
              <a:buNone/>
            </a:pPr>
            <a:endParaRPr lang="en-US" dirty="0"/>
          </a:p>
        </p:txBody>
      </p:sp>
      <p:sp>
        <p:nvSpPr>
          <p:cNvPr id="4" name="TextBox 3">
            <a:extLst>
              <a:ext uri="{FF2B5EF4-FFF2-40B4-BE49-F238E27FC236}">
                <a16:creationId xmlns:a16="http://schemas.microsoft.com/office/drawing/2014/main" id="{49B6251D-5CAC-4DF5-9BB5-FA7FEB3BAFDF}"/>
              </a:ext>
            </a:extLst>
          </p:cNvPr>
          <p:cNvSpPr txBox="1"/>
          <p:nvPr/>
        </p:nvSpPr>
        <p:spPr>
          <a:xfrm>
            <a:off x="373814" y="97914"/>
            <a:ext cx="10552967" cy="584775"/>
          </a:xfrm>
          <a:prstGeom prst="rect">
            <a:avLst/>
          </a:prstGeom>
          <a:noFill/>
        </p:spPr>
        <p:txBody>
          <a:bodyPr wrap="square">
            <a:spAutoFit/>
          </a:bodyPr>
          <a:lstStyle/>
          <a:p>
            <a:r>
              <a:rPr lang="en-US" sz="3200" b="1" u="sng" dirty="0">
                <a:effectLst>
                  <a:outerShdw blurRad="38100" dist="38100" dir="2700000" algn="tl">
                    <a:srgbClr val="000000">
                      <a:alpha val="43137"/>
                    </a:srgbClr>
                  </a:outerShdw>
                </a:effectLst>
              </a:rPr>
              <a:t>Project’s purpose and basic functionality</a:t>
            </a:r>
          </a:p>
        </p:txBody>
      </p:sp>
    </p:spTree>
    <p:extLst>
      <p:ext uri="{BB962C8B-B14F-4D97-AF65-F5344CB8AC3E}">
        <p14:creationId xmlns:p14="http://schemas.microsoft.com/office/powerpoint/2010/main" val="39652458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74478-C1F1-477A-87C1-40FA35F8BC5F}"/>
              </a:ext>
            </a:extLst>
          </p:cNvPr>
          <p:cNvSpPr>
            <a:spLocks noGrp="1"/>
          </p:cNvSpPr>
          <p:nvPr>
            <p:ph type="ctrTitle"/>
          </p:nvPr>
        </p:nvSpPr>
        <p:spPr>
          <a:xfrm>
            <a:off x="-593553" y="130649"/>
            <a:ext cx="6074898" cy="562632"/>
          </a:xfrm>
          <a:noFill/>
          <a:ln>
            <a:noFill/>
          </a:ln>
        </p:spPr>
        <p:txBody>
          <a:bodyPr>
            <a:noAutofit/>
          </a:bodyPr>
          <a:lstStyle/>
          <a:p>
            <a:r>
              <a:rPr lang="en-US" sz="3200" b="1" cap="none" dirty="0">
                <a:solidFill>
                  <a:srgbClr val="002060"/>
                </a:solidFill>
                <a:latin typeface="Bahnschrift" panose="020B0502040204020203" pitchFamily="34" charset="0"/>
                <a:cs typeface="Arial" panose="020B0604020202020204" pitchFamily="34" charset="0"/>
              </a:rPr>
              <a:t>USE CASE DIAGRAM:</a:t>
            </a:r>
          </a:p>
        </p:txBody>
      </p:sp>
      <p:pic>
        <p:nvPicPr>
          <p:cNvPr id="4" name="Picture 3">
            <a:extLst>
              <a:ext uri="{FF2B5EF4-FFF2-40B4-BE49-F238E27FC236}">
                <a16:creationId xmlns:a16="http://schemas.microsoft.com/office/drawing/2014/main" id="{03A523CB-3B9B-4477-B4E4-97C6E614273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68716" y="237431"/>
            <a:ext cx="7281203" cy="6489920"/>
          </a:xfrm>
          <a:prstGeom prst="rect">
            <a:avLst/>
          </a:prstGeom>
        </p:spPr>
      </p:pic>
      <p:sp>
        <p:nvSpPr>
          <p:cNvPr id="7" name="Rectangle 6">
            <a:extLst>
              <a:ext uri="{FF2B5EF4-FFF2-40B4-BE49-F238E27FC236}">
                <a16:creationId xmlns:a16="http://schemas.microsoft.com/office/drawing/2014/main" id="{15A28EC5-82C5-4A24-8A46-57154941393B}"/>
              </a:ext>
            </a:extLst>
          </p:cNvPr>
          <p:cNvSpPr/>
          <p:nvPr/>
        </p:nvSpPr>
        <p:spPr>
          <a:xfrm>
            <a:off x="1" y="0"/>
            <a:ext cx="219075" cy="68580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C2B42520-3655-43B9-82F0-4CBF79A950BE}"/>
              </a:ext>
            </a:extLst>
          </p:cNvPr>
          <p:cNvPicPr>
            <a:picLocks noChangeAspect="1"/>
          </p:cNvPicPr>
          <p:nvPr/>
        </p:nvPicPr>
        <p:blipFill>
          <a:blip r:embed="rId3"/>
          <a:stretch>
            <a:fillRect/>
          </a:stretch>
        </p:blipFill>
        <p:spPr>
          <a:xfrm>
            <a:off x="11960764" y="-5963"/>
            <a:ext cx="231237" cy="6858000"/>
          </a:xfrm>
          <a:prstGeom prst="rect">
            <a:avLst/>
          </a:prstGeom>
        </p:spPr>
      </p:pic>
      <p:sp>
        <p:nvSpPr>
          <p:cNvPr id="3" name="Rectangle 2">
            <a:extLst>
              <a:ext uri="{FF2B5EF4-FFF2-40B4-BE49-F238E27FC236}">
                <a16:creationId xmlns:a16="http://schemas.microsoft.com/office/drawing/2014/main" id="{53D8283D-48B1-4042-960C-78AC4D040780}"/>
              </a:ext>
            </a:extLst>
          </p:cNvPr>
          <p:cNvSpPr/>
          <p:nvPr/>
        </p:nvSpPr>
        <p:spPr>
          <a:xfrm>
            <a:off x="10427678" y="1705710"/>
            <a:ext cx="45719"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507609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40529C3-3458-45BE-8548-EF61750EB1CB}"/>
              </a:ext>
            </a:extLst>
          </p:cNvPr>
          <p:cNvPicPr>
            <a:picLocks noChangeAspect="1"/>
          </p:cNvPicPr>
          <p:nvPr/>
        </p:nvPicPr>
        <p:blipFill>
          <a:blip r:embed="rId2"/>
          <a:stretch>
            <a:fillRect/>
          </a:stretch>
        </p:blipFill>
        <p:spPr>
          <a:xfrm>
            <a:off x="0" y="-15125"/>
            <a:ext cx="12192000" cy="164592"/>
          </a:xfrm>
          <a:prstGeom prst="rect">
            <a:avLst/>
          </a:prstGeom>
        </p:spPr>
      </p:pic>
      <p:sp>
        <p:nvSpPr>
          <p:cNvPr id="15" name="Content Placeholder 11">
            <a:extLst>
              <a:ext uri="{FF2B5EF4-FFF2-40B4-BE49-F238E27FC236}">
                <a16:creationId xmlns:a16="http://schemas.microsoft.com/office/drawing/2014/main" id="{72ECC677-FE6C-4B9E-AA1B-0D1F2B290E3E}"/>
              </a:ext>
            </a:extLst>
          </p:cNvPr>
          <p:cNvSpPr txBox="1">
            <a:spLocks/>
          </p:cNvSpPr>
          <p:nvPr/>
        </p:nvSpPr>
        <p:spPr>
          <a:xfrm>
            <a:off x="339971" y="149467"/>
            <a:ext cx="11852029" cy="6708531"/>
          </a:xfrm>
          <a:prstGeom prst="rect">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p:spPr>
        <p:txBody>
          <a:bodyPr>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buClr>
                <a:schemeClr val="tx1"/>
              </a:buClr>
              <a:buNone/>
            </a:pPr>
            <a:r>
              <a:rPr lang="en-US" sz="2400" b="1" u="sng" dirty="0">
                <a:solidFill>
                  <a:srgbClr val="002060"/>
                </a:solidFill>
                <a:latin typeface="Maiandra GD" panose="020E0502030308020204" pitchFamily="34" charset="0"/>
              </a:rPr>
              <a:t>Use Cases Description</a:t>
            </a:r>
          </a:p>
          <a:p>
            <a:pPr algn="just">
              <a:buClr>
                <a:schemeClr val="tx1"/>
              </a:buClr>
              <a:buFont typeface="Wingdings" panose="05000000000000000000" pitchFamily="2" charset="2"/>
              <a:buChar char="q"/>
            </a:pPr>
            <a:r>
              <a:rPr lang="en-US" dirty="0">
                <a:solidFill>
                  <a:schemeClr val="tx1"/>
                </a:solidFill>
              </a:rPr>
              <a:t> </a:t>
            </a:r>
            <a:r>
              <a:rPr lang="en-US" b="1" dirty="0">
                <a:solidFill>
                  <a:schemeClr val="tx1"/>
                </a:solidFill>
              </a:rPr>
              <a:t>Use case: </a:t>
            </a:r>
            <a:r>
              <a:rPr lang="en-US" dirty="0">
                <a:solidFill>
                  <a:schemeClr val="tx1"/>
                </a:solidFill>
              </a:rPr>
              <a:t>Renting Valuable Stuffs </a:t>
            </a:r>
          </a:p>
          <a:p>
            <a:pPr algn="just">
              <a:buClr>
                <a:schemeClr val="tx1"/>
              </a:buClr>
              <a:buFont typeface="Wingdings" panose="05000000000000000000" pitchFamily="2" charset="2"/>
              <a:buChar char="q"/>
            </a:pPr>
            <a:r>
              <a:rPr lang="en-US" dirty="0">
                <a:solidFill>
                  <a:schemeClr val="tx1"/>
                </a:solidFill>
              </a:rPr>
              <a:t> </a:t>
            </a:r>
            <a:r>
              <a:rPr lang="en-US" b="1" dirty="0">
                <a:solidFill>
                  <a:schemeClr val="tx1"/>
                </a:solidFill>
              </a:rPr>
              <a:t>Author : </a:t>
            </a:r>
            <a:r>
              <a:rPr lang="en-US" dirty="0">
                <a:solidFill>
                  <a:schemeClr val="tx1"/>
                </a:solidFill>
              </a:rPr>
              <a:t>Group 02 </a:t>
            </a:r>
          </a:p>
          <a:p>
            <a:pPr algn="just">
              <a:buClr>
                <a:schemeClr val="tx1"/>
              </a:buClr>
              <a:buFont typeface="Wingdings" panose="05000000000000000000" pitchFamily="2" charset="2"/>
              <a:buChar char="q"/>
            </a:pPr>
            <a:r>
              <a:rPr lang="en-US" b="1" dirty="0">
                <a:solidFill>
                  <a:schemeClr val="tx1"/>
                </a:solidFill>
              </a:rPr>
              <a:t> Date: </a:t>
            </a:r>
            <a:r>
              <a:rPr lang="en-US" dirty="0">
                <a:solidFill>
                  <a:schemeClr val="tx1"/>
                </a:solidFill>
              </a:rPr>
              <a:t>03-OCT-2021 </a:t>
            </a:r>
          </a:p>
          <a:p>
            <a:pPr algn="just">
              <a:buClr>
                <a:schemeClr val="tx1"/>
              </a:buClr>
              <a:buFont typeface="Wingdings" panose="05000000000000000000" pitchFamily="2" charset="2"/>
              <a:buChar char="q"/>
            </a:pPr>
            <a:r>
              <a:rPr lang="en-US" b="1" dirty="0">
                <a:solidFill>
                  <a:schemeClr val="tx1"/>
                </a:solidFill>
              </a:rPr>
              <a:t> Purpose: </a:t>
            </a:r>
            <a:r>
              <a:rPr lang="en-US" dirty="0">
                <a:solidFill>
                  <a:schemeClr val="tx1"/>
                </a:solidFill>
              </a:rPr>
              <a:t>To create a responsive software where users can have a single interface to search for their required products and provide an easy interface for the renters and borrowers who want rent and borrow their products</a:t>
            </a:r>
          </a:p>
          <a:p>
            <a:pPr algn="just">
              <a:buClr>
                <a:schemeClr val="tx1"/>
              </a:buClr>
              <a:buFont typeface="Wingdings" panose="05000000000000000000" pitchFamily="2" charset="2"/>
              <a:buChar char="q"/>
            </a:pPr>
            <a:r>
              <a:rPr lang="en-US" b="1" dirty="0">
                <a:solidFill>
                  <a:schemeClr val="tx1"/>
                </a:solidFill>
              </a:rPr>
              <a:t> Overview: </a:t>
            </a:r>
            <a:r>
              <a:rPr lang="en-US" dirty="0">
                <a:solidFill>
                  <a:schemeClr val="tx1"/>
                </a:solidFill>
              </a:rPr>
              <a:t>We don't always get any necessary thing that we need for a limited time Our main objective is to create a Software which will help to lessen this problem To solve this kind of problem we have decided to take steps and add it to our problem domain. </a:t>
            </a:r>
          </a:p>
          <a:p>
            <a:pPr algn="just">
              <a:buClr>
                <a:schemeClr val="tx1"/>
              </a:buClr>
              <a:buFont typeface="Wingdings" panose="05000000000000000000" pitchFamily="2" charset="2"/>
              <a:buChar char="q"/>
            </a:pPr>
            <a:r>
              <a:rPr lang="en-US" b="1" dirty="0">
                <a:solidFill>
                  <a:schemeClr val="tx1"/>
                </a:solidFill>
              </a:rPr>
              <a:t> Actors: </a:t>
            </a:r>
            <a:r>
              <a:rPr lang="en-US" dirty="0">
                <a:solidFill>
                  <a:schemeClr val="tx1"/>
                </a:solidFill>
              </a:rPr>
              <a:t>Renter, Borrower, System </a:t>
            </a:r>
          </a:p>
          <a:p>
            <a:pPr algn="just">
              <a:buClr>
                <a:schemeClr val="tx1"/>
              </a:buClr>
              <a:buFont typeface="Wingdings" panose="05000000000000000000" pitchFamily="2" charset="2"/>
              <a:buChar char="q"/>
            </a:pPr>
            <a:r>
              <a:rPr lang="en-US" b="1" dirty="0">
                <a:solidFill>
                  <a:schemeClr val="tx1"/>
                </a:solidFill>
              </a:rPr>
              <a:t> Pre Condition: </a:t>
            </a:r>
          </a:p>
          <a:p>
            <a:pPr marL="0" indent="0" algn="just">
              <a:buClr>
                <a:schemeClr val="tx1"/>
              </a:buClr>
              <a:buNone/>
            </a:pPr>
            <a:r>
              <a:rPr lang="en-US" b="1" dirty="0">
                <a:solidFill>
                  <a:schemeClr val="tx1"/>
                </a:solidFill>
              </a:rPr>
              <a:t>     - </a:t>
            </a:r>
            <a:r>
              <a:rPr lang="en-US" dirty="0">
                <a:solidFill>
                  <a:schemeClr val="tx1"/>
                </a:solidFill>
              </a:rPr>
              <a:t>Renters must pay before creating any advertisement. </a:t>
            </a:r>
          </a:p>
          <a:p>
            <a:pPr marL="0" indent="0" algn="just">
              <a:buClr>
                <a:schemeClr val="tx1"/>
              </a:buClr>
              <a:buNone/>
            </a:pPr>
            <a:r>
              <a:rPr lang="en-US" dirty="0">
                <a:solidFill>
                  <a:schemeClr val="tx1"/>
                </a:solidFill>
              </a:rPr>
              <a:t>     - Users must confirm their identification </a:t>
            </a:r>
          </a:p>
          <a:p>
            <a:pPr marL="0" indent="0" algn="just">
              <a:buClr>
                <a:schemeClr val="tx1"/>
              </a:buClr>
              <a:buNone/>
            </a:pPr>
            <a:r>
              <a:rPr lang="en-US" dirty="0">
                <a:solidFill>
                  <a:schemeClr val="tx1"/>
                </a:solidFill>
              </a:rPr>
              <a:t>     - Borrower must sign for confirmation and agreement </a:t>
            </a:r>
          </a:p>
          <a:p>
            <a:pPr algn="just">
              <a:buClr>
                <a:schemeClr val="tx1"/>
              </a:buClr>
              <a:buFont typeface="Wingdings" panose="05000000000000000000" pitchFamily="2" charset="2"/>
              <a:buChar char="q"/>
            </a:pPr>
            <a:r>
              <a:rPr lang="en-US" b="1" dirty="0">
                <a:solidFill>
                  <a:schemeClr val="tx1"/>
                </a:solidFill>
              </a:rPr>
              <a:t> Post Condition: </a:t>
            </a:r>
          </a:p>
          <a:p>
            <a:pPr marL="0" indent="0" algn="just">
              <a:buClr>
                <a:schemeClr val="tx1"/>
              </a:buClr>
              <a:buNone/>
            </a:pPr>
            <a:r>
              <a:rPr lang="en-US" dirty="0">
                <a:solidFill>
                  <a:schemeClr val="tx1"/>
                </a:solidFill>
              </a:rPr>
              <a:t>    - The system would update after transfer the products</a:t>
            </a:r>
          </a:p>
          <a:p>
            <a:pPr marL="0" indent="0" algn="just">
              <a:buClr>
                <a:schemeClr val="tx1"/>
              </a:buClr>
              <a:buNone/>
            </a:pPr>
            <a:r>
              <a:rPr lang="en-US" dirty="0">
                <a:solidFill>
                  <a:schemeClr val="tx1"/>
                </a:solidFill>
              </a:rPr>
              <a:t>    - The renters and borrowers would be requested to give feedback and rate our software</a:t>
            </a:r>
          </a:p>
        </p:txBody>
      </p:sp>
      <p:sp>
        <p:nvSpPr>
          <p:cNvPr id="2" name="Rectangle 1">
            <a:extLst>
              <a:ext uri="{FF2B5EF4-FFF2-40B4-BE49-F238E27FC236}">
                <a16:creationId xmlns:a16="http://schemas.microsoft.com/office/drawing/2014/main" id="{81129612-13D1-4F78-9540-233B6510EAC9}"/>
              </a:ext>
            </a:extLst>
          </p:cNvPr>
          <p:cNvSpPr/>
          <p:nvPr/>
        </p:nvSpPr>
        <p:spPr>
          <a:xfrm>
            <a:off x="0" y="0"/>
            <a:ext cx="339971" cy="685800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53123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CA0E609-AA8E-4E27-B848-A378F32EAB22}"/>
              </a:ext>
            </a:extLst>
          </p:cNvPr>
          <p:cNvPicPr>
            <a:picLocks noChangeAspect="1"/>
          </p:cNvPicPr>
          <p:nvPr/>
        </p:nvPicPr>
        <p:blipFill>
          <a:blip r:embed="rId2"/>
          <a:stretch>
            <a:fillRect/>
          </a:stretch>
        </p:blipFill>
        <p:spPr>
          <a:xfrm>
            <a:off x="0" y="1"/>
            <a:ext cx="12192000" cy="164427"/>
          </a:xfrm>
          <a:prstGeom prst="rect">
            <a:avLst/>
          </a:prstGeom>
        </p:spPr>
      </p:pic>
      <p:sp>
        <p:nvSpPr>
          <p:cNvPr id="4" name="TextBox 3">
            <a:extLst>
              <a:ext uri="{FF2B5EF4-FFF2-40B4-BE49-F238E27FC236}">
                <a16:creationId xmlns:a16="http://schemas.microsoft.com/office/drawing/2014/main" id="{F63AB9AC-C642-409B-9AC6-A741A083A32F}"/>
              </a:ext>
            </a:extLst>
          </p:cNvPr>
          <p:cNvSpPr txBox="1"/>
          <p:nvPr/>
        </p:nvSpPr>
        <p:spPr>
          <a:xfrm>
            <a:off x="235561" y="217331"/>
            <a:ext cx="8857083" cy="369332"/>
          </a:xfrm>
          <a:prstGeom prst="rect">
            <a:avLst/>
          </a:prstGeom>
          <a:noFill/>
        </p:spPr>
        <p:txBody>
          <a:bodyPr wrap="square">
            <a:spAutoFit/>
          </a:bodyPr>
          <a:lstStyle/>
          <a:p>
            <a:pPr marL="742944" lvl="1" indent="-285744">
              <a:buFont typeface="Wingdings" panose="05000000000000000000" pitchFamily="2" charset="2"/>
              <a:buChar char="q"/>
            </a:pPr>
            <a:r>
              <a:rPr lang="en-US" b="1" dirty="0"/>
              <a:t>Typical course of events:</a:t>
            </a:r>
          </a:p>
        </p:txBody>
      </p:sp>
      <p:graphicFrame>
        <p:nvGraphicFramePr>
          <p:cNvPr id="7" name="Table 7">
            <a:extLst>
              <a:ext uri="{FF2B5EF4-FFF2-40B4-BE49-F238E27FC236}">
                <a16:creationId xmlns:a16="http://schemas.microsoft.com/office/drawing/2014/main" id="{AF95F2DA-A22D-4F9D-B74F-7582A1F85D10}"/>
              </a:ext>
            </a:extLst>
          </p:cNvPr>
          <p:cNvGraphicFramePr>
            <a:graphicFrameLocks noGrp="1"/>
          </p:cNvGraphicFramePr>
          <p:nvPr>
            <p:extLst>
              <p:ext uri="{D42A27DB-BD31-4B8C-83A1-F6EECF244321}">
                <p14:modId xmlns:p14="http://schemas.microsoft.com/office/powerpoint/2010/main" val="3879317719"/>
              </p:ext>
            </p:extLst>
          </p:nvPr>
        </p:nvGraphicFramePr>
        <p:xfrm>
          <a:off x="751115" y="729453"/>
          <a:ext cx="9925596" cy="3959620"/>
        </p:xfrm>
        <a:graphic>
          <a:graphicData uri="http://schemas.openxmlformats.org/drawingml/2006/table">
            <a:tbl>
              <a:tblPr firstRow="1" bandRow="1">
                <a:tableStyleId>{073A0DAA-6AF3-43AB-8588-CEC1D06C72B9}</a:tableStyleId>
              </a:tblPr>
              <a:tblGrid>
                <a:gridCol w="6352295">
                  <a:extLst>
                    <a:ext uri="{9D8B030D-6E8A-4147-A177-3AD203B41FA5}">
                      <a16:colId xmlns:a16="http://schemas.microsoft.com/office/drawing/2014/main" val="3119165203"/>
                    </a:ext>
                  </a:extLst>
                </a:gridCol>
                <a:gridCol w="3573301">
                  <a:extLst>
                    <a:ext uri="{9D8B030D-6E8A-4147-A177-3AD203B41FA5}">
                      <a16:colId xmlns:a16="http://schemas.microsoft.com/office/drawing/2014/main" val="3873773640"/>
                    </a:ext>
                  </a:extLst>
                </a:gridCol>
              </a:tblGrid>
              <a:tr h="244453">
                <a:tc>
                  <a:txBody>
                    <a:bodyPr/>
                    <a:lstStyle/>
                    <a:p>
                      <a:r>
                        <a:rPr lang="en-US" sz="1500" dirty="0"/>
                        <a:t>                 Actor Actions</a:t>
                      </a:r>
                    </a:p>
                  </a:txBody>
                  <a:tcPr/>
                </a:tc>
                <a:tc>
                  <a:txBody>
                    <a:bodyPr/>
                    <a:lstStyle/>
                    <a:p>
                      <a:r>
                        <a:rPr lang="en-US" sz="1500" dirty="0"/>
                        <a:t>               System Actions</a:t>
                      </a:r>
                    </a:p>
                  </a:txBody>
                  <a:tcPr/>
                </a:tc>
                <a:extLst>
                  <a:ext uri="{0D108BD9-81ED-4DB2-BD59-A6C34878D82A}">
                    <a16:rowId xmlns:a16="http://schemas.microsoft.com/office/drawing/2014/main" val="2677265856"/>
                  </a:ext>
                </a:extLst>
              </a:tr>
              <a:tr h="416088">
                <a:tc>
                  <a:txBody>
                    <a:bodyPr/>
                    <a:lstStyle/>
                    <a:p>
                      <a:r>
                        <a:rPr lang="en-US" sz="1500" dirty="0"/>
                        <a:t>1.Users would insert their information</a:t>
                      </a:r>
                    </a:p>
                  </a:txBody>
                  <a:tcPr/>
                </a:tc>
                <a:tc>
                  <a:txBody>
                    <a:bodyPr/>
                    <a:lstStyle/>
                    <a:p>
                      <a:r>
                        <a:rPr lang="en-US" sz="1500" dirty="0"/>
                        <a:t>2.System would verify the information</a:t>
                      </a:r>
                    </a:p>
                  </a:txBody>
                  <a:tcPr/>
                </a:tc>
                <a:extLst>
                  <a:ext uri="{0D108BD9-81ED-4DB2-BD59-A6C34878D82A}">
                    <a16:rowId xmlns:a16="http://schemas.microsoft.com/office/drawing/2014/main" val="3692870579"/>
                  </a:ext>
                </a:extLst>
              </a:tr>
              <a:tr h="416088">
                <a:tc>
                  <a:txBody>
                    <a:bodyPr/>
                    <a:lstStyle/>
                    <a:p>
                      <a:r>
                        <a:rPr lang="en-US" sz="1500" dirty="0"/>
                        <a:t>3.Renters would make advertisement</a:t>
                      </a:r>
                    </a:p>
                  </a:txBody>
                  <a:tcPr/>
                </a:tc>
                <a:tc>
                  <a:txBody>
                    <a:bodyPr/>
                    <a:lstStyle/>
                    <a:p>
                      <a:endParaRPr lang="en-US" sz="1500"/>
                    </a:p>
                  </a:txBody>
                  <a:tcPr/>
                </a:tc>
                <a:extLst>
                  <a:ext uri="{0D108BD9-81ED-4DB2-BD59-A6C34878D82A}">
                    <a16:rowId xmlns:a16="http://schemas.microsoft.com/office/drawing/2014/main" val="3286226414"/>
                  </a:ext>
                </a:extLst>
              </a:tr>
              <a:tr h="416088">
                <a:tc>
                  <a:txBody>
                    <a:bodyPr/>
                    <a:lstStyle/>
                    <a:p>
                      <a:r>
                        <a:rPr lang="en-US" sz="1500" dirty="0"/>
                        <a:t>4.Borrowers would search for stuffs, send request and borrow</a:t>
                      </a:r>
                    </a:p>
                  </a:txBody>
                  <a:tcPr/>
                </a:tc>
                <a:tc>
                  <a:txBody>
                    <a:bodyPr/>
                    <a:lstStyle/>
                    <a:p>
                      <a:endParaRPr lang="en-US" sz="1500"/>
                    </a:p>
                  </a:txBody>
                  <a:tcPr/>
                </a:tc>
                <a:extLst>
                  <a:ext uri="{0D108BD9-81ED-4DB2-BD59-A6C34878D82A}">
                    <a16:rowId xmlns:a16="http://schemas.microsoft.com/office/drawing/2014/main" val="760765914"/>
                  </a:ext>
                </a:extLst>
              </a:tr>
              <a:tr h="416088">
                <a:tc>
                  <a:txBody>
                    <a:bodyPr/>
                    <a:lstStyle/>
                    <a:p>
                      <a:r>
                        <a:rPr lang="en-US" sz="1500" dirty="0"/>
                        <a:t>5.Borrowers would agree confirm to borrow products</a:t>
                      </a:r>
                    </a:p>
                  </a:txBody>
                  <a:tcPr/>
                </a:tc>
                <a:tc>
                  <a:txBody>
                    <a:bodyPr/>
                    <a:lstStyle/>
                    <a:p>
                      <a:endParaRPr lang="en-US" sz="1500"/>
                    </a:p>
                  </a:txBody>
                  <a:tcPr/>
                </a:tc>
                <a:extLst>
                  <a:ext uri="{0D108BD9-81ED-4DB2-BD59-A6C34878D82A}">
                    <a16:rowId xmlns:a16="http://schemas.microsoft.com/office/drawing/2014/main" val="2408305920"/>
                  </a:ext>
                </a:extLst>
              </a:tr>
              <a:tr h="538480">
                <a:tc>
                  <a:txBody>
                    <a:bodyPr/>
                    <a:lstStyle/>
                    <a:p>
                      <a:r>
                        <a:rPr lang="en-US" sz="1500" dirty="0"/>
                        <a:t>6.Borrowers would make payment </a:t>
                      </a:r>
                    </a:p>
                  </a:txBody>
                  <a:tcPr/>
                </a:tc>
                <a:tc>
                  <a:txBody>
                    <a:bodyPr/>
                    <a:lstStyle/>
                    <a:p>
                      <a:r>
                        <a:rPr lang="en-US" sz="1500" dirty="0"/>
                        <a:t>7.System would suggest two options – MFS, Bank</a:t>
                      </a:r>
                    </a:p>
                  </a:txBody>
                  <a:tcPr/>
                </a:tc>
                <a:extLst>
                  <a:ext uri="{0D108BD9-81ED-4DB2-BD59-A6C34878D82A}">
                    <a16:rowId xmlns:a16="http://schemas.microsoft.com/office/drawing/2014/main" val="4071904670"/>
                  </a:ext>
                </a:extLst>
              </a:tr>
              <a:tr h="416088">
                <a:tc>
                  <a:txBody>
                    <a:bodyPr/>
                    <a:lstStyle/>
                    <a:p>
                      <a:r>
                        <a:rPr lang="en-US" sz="1500" dirty="0"/>
                        <a:t>8.Borrowers would select one option to pay</a:t>
                      </a:r>
                    </a:p>
                  </a:txBody>
                  <a:tcPr/>
                </a:tc>
                <a:tc>
                  <a:txBody>
                    <a:bodyPr/>
                    <a:lstStyle/>
                    <a:p>
                      <a:endParaRPr lang="en-US" sz="1500"/>
                    </a:p>
                  </a:txBody>
                  <a:tcPr/>
                </a:tc>
                <a:extLst>
                  <a:ext uri="{0D108BD9-81ED-4DB2-BD59-A6C34878D82A}">
                    <a16:rowId xmlns:a16="http://schemas.microsoft.com/office/drawing/2014/main" val="3025647073"/>
                  </a:ext>
                </a:extLst>
              </a:tr>
              <a:tr h="594412">
                <a:tc>
                  <a:txBody>
                    <a:bodyPr/>
                    <a:lstStyle/>
                    <a:p>
                      <a:r>
                        <a:rPr lang="en-US" sz="1500" dirty="0"/>
                        <a:t>9.Users would transfer products to the desired address </a:t>
                      </a:r>
                    </a:p>
                  </a:txBody>
                  <a:tcPr/>
                </a:tc>
                <a:tc>
                  <a:txBody>
                    <a:bodyPr/>
                    <a:lstStyle/>
                    <a:p>
                      <a:r>
                        <a:rPr lang="en-US" sz="1500" dirty="0"/>
                        <a:t>10.System would update the rent status11.System would ask for feedback</a:t>
                      </a:r>
                    </a:p>
                  </a:txBody>
                  <a:tcPr/>
                </a:tc>
                <a:extLst>
                  <a:ext uri="{0D108BD9-81ED-4DB2-BD59-A6C34878D82A}">
                    <a16:rowId xmlns:a16="http://schemas.microsoft.com/office/drawing/2014/main" val="2945680552"/>
                  </a:ext>
                </a:extLst>
              </a:tr>
              <a:tr h="416088">
                <a:tc>
                  <a:txBody>
                    <a:bodyPr/>
                    <a:lstStyle/>
                    <a:p>
                      <a:r>
                        <a:rPr lang="en-US" sz="1500" dirty="0"/>
                        <a:t>12.Users would give their valuable feedback and rate the software</a:t>
                      </a:r>
                    </a:p>
                  </a:txBody>
                  <a:tcPr/>
                </a:tc>
                <a:tc>
                  <a:txBody>
                    <a:bodyPr/>
                    <a:lstStyle/>
                    <a:p>
                      <a:endParaRPr lang="en-US" sz="1500" dirty="0"/>
                    </a:p>
                  </a:txBody>
                  <a:tcPr/>
                </a:tc>
                <a:extLst>
                  <a:ext uri="{0D108BD9-81ED-4DB2-BD59-A6C34878D82A}">
                    <a16:rowId xmlns:a16="http://schemas.microsoft.com/office/drawing/2014/main" val="911348938"/>
                  </a:ext>
                </a:extLst>
              </a:tr>
            </a:tbl>
          </a:graphicData>
        </a:graphic>
      </p:graphicFrame>
      <p:sp>
        <p:nvSpPr>
          <p:cNvPr id="9" name="TextBox 8">
            <a:extLst>
              <a:ext uri="{FF2B5EF4-FFF2-40B4-BE49-F238E27FC236}">
                <a16:creationId xmlns:a16="http://schemas.microsoft.com/office/drawing/2014/main" id="{86BFFBB2-AE8B-4B64-BFAC-93DC3ADD7FDB}"/>
              </a:ext>
            </a:extLst>
          </p:cNvPr>
          <p:cNvSpPr txBox="1"/>
          <p:nvPr/>
        </p:nvSpPr>
        <p:spPr>
          <a:xfrm>
            <a:off x="638791" y="4926642"/>
            <a:ext cx="11485983" cy="1477328"/>
          </a:xfrm>
          <a:prstGeom prst="rect">
            <a:avLst/>
          </a:prstGeom>
          <a:noFill/>
        </p:spPr>
        <p:txBody>
          <a:bodyPr wrap="square">
            <a:spAutoFit/>
          </a:bodyPr>
          <a:lstStyle/>
          <a:p>
            <a:pPr marL="285744" indent="-285744" algn="just">
              <a:buFont typeface="Wingdings" panose="05000000000000000000" pitchFamily="2" charset="2"/>
              <a:buChar char="q"/>
            </a:pPr>
            <a:r>
              <a:rPr lang="en-US" b="1" dirty="0"/>
              <a:t>Alternative flow: </a:t>
            </a:r>
          </a:p>
          <a:p>
            <a:pPr algn="just"/>
            <a:r>
              <a:rPr lang="en-US" dirty="0"/>
              <a:t>   -Step 2: If system fails to verify the users information, the users will not be able to access the software. </a:t>
            </a:r>
          </a:p>
          <a:p>
            <a:pPr algn="just"/>
            <a:r>
              <a:rPr lang="en-US" dirty="0"/>
              <a:t>  - Step 4: If system has insufficient products then borrowers can not find any products and go to search page again. </a:t>
            </a:r>
          </a:p>
          <a:p>
            <a:pPr marL="285744" indent="-285744" algn="just">
              <a:buFont typeface="Wingdings" panose="05000000000000000000" pitchFamily="2" charset="2"/>
              <a:buChar char="q"/>
            </a:pPr>
            <a:r>
              <a:rPr lang="en-US" b="1" dirty="0"/>
              <a:t>Exceptional flow:</a:t>
            </a:r>
          </a:p>
          <a:p>
            <a:pPr algn="just"/>
            <a:r>
              <a:rPr lang="en-US" dirty="0"/>
              <a:t>   - If server goes down before step 8, system will cancel the transaction and request to wait until it gets fixed</a:t>
            </a:r>
          </a:p>
        </p:txBody>
      </p:sp>
      <p:pic>
        <p:nvPicPr>
          <p:cNvPr id="3" name="Picture 2">
            <a:extLst>
              <a:ext uri="{FF2B5EF4-FFF2-40B4-BE49-F238E27FC236}">
                <a16:creationId xmlns:a16="http://schemas.microsoft.com/office/drawing/2014/main" id="{CC36F702-CE4C-4F44-AF83-C03D760E69D1}"/>
              </a:ext>
            </a:extLst>
          </p:cNvPr>
          <p:cNvPicPr>
            <a:picLocks noChangeAspect="1"/>
          </p:cNvPicPr>
          <p:nvPr/>
        </p:nvPicPr>
        <p:blipFill>
          <a:blip r:embed="rId3"/>
          <a:stretch>
            <a:fillRect/>
          </a:stretch>
        </p:blipFill>
        <p:spPr>
          <a:xfrm>
            <a:off x="0" y="0"/>
            <a:ext cx="352941" cy="6858000"/>
          </a:xfrm>
          <a:prstGeom prst="rect">
            <a:avLst/>
          </a:prstGeom>
        </p:spPr>
      </p:pic>
    </p:spTree>
    <p:extLst>
      <p:ext uri="{BB962C8B-B14F-4D97-AF65-F5344CB8AC3E}">
        <p14:creationId xmlns:p14="http://schemas.microsoft.com/office/powerpoint/2010/main" val="15361397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32F48BA-7EDE-434A-A98B-1DEFE279230D}"/>
              </a:ext>
            </a:extLst>
          </p:cNvPr>
          <p:cNvSpPr/>
          <p:nvPr/>
        </p:nvSpPr>
        <p:spPr>
          <a:xfrm>
            <a:off x="3486582" y="0"/>
            <a:ext cx="5622249" cy="431949"/>
          </a:xfrm>
          <a:prstGeom prst="rect">
            <a:avLst/>
          </a:prstGeom>
          <a:noFill/>
          <a:ln>
            <a:solidFill>
              <a:schemeClr val="tx1"/>
            </a:solidFill>
          </a:ln>
        </p:spPr>
        <p:style>
          <a:lnRef idx="0">
            <a:scrgbClr r="0" g="0" b="0"/>
          </a:lnRef>
          <a:fillRef idx="0">
            <a:scrgbClr r="0" g="0" b="0"/>
          </a:fillRef>
          <a:effectRef idx="0">
            <a:scrgbClr r="0" g="0" b="0"/>
          </a:effectRef>
          <a:fontRef idx="minor">
            <a:schemeClr val="accent1"/>
          </a:fontRef>
        </p:style>
        <p:txBody>
          <a:bodyPr rtlCol="0" anchor="ctr"/>
          <a:lstStyle/>
          <a:p>
            <a:pPr algn="ctr"/>
            <a:r>
              <a:rPr lang="en-US" sz="3200" b="1" dirty="0">
                <a:ln w="0"/>
                <a:solidFill>
                  <a:srgbClr val="002060"/>
                </a:solidFill>
                <a:latin typeface="Baskerville Old Face" panose="02020602080505020303" pitchFamily="18" charset="0"/>
              </a:rPr>
              <a:t>USER STORY TEMPLATE</a:t>
            </a:r>
            <a:endParaRPr lang="en-US" sz="3200" b="1" dirty="0">
              <a:ln w="0"/>
              <a:solidFill>
                <a:schemeClr val="tx1"/>
              </a:solidFill>
              <a:latin typeface="Baskerville Old Face" panose="02020602080505020303" pitchFamily="18" charset="0"/>
            </a:endParaRPr>
          </a:p>
        </p:txBody>
      </p:sp>
      <p:pic>
        <p:nvPicPr>
          <p:cNvPr id="9" name="Picture 8">
            <a:extLst>
              <a:ext uri="{FF2B5EF4-FFF2-40B4-BE49-F238E27FC236}">
                <a16:creationId xmlns:a16="http://schemas.microsoft.com/office/drawing/2014/main" id="{17EBEF6E-FCCD-443F-82A8-48D6E23A424F}"/>
              </a:ext>
            </a:extLst>
          </p:cNvPr>
          <p:cNvPicPr>
            <a:picLocks noChangeAspect="1"/>
          </p:cNvPicPr>
          <p:nvPr/>
        </p:nvPicPr>
        <p:blipFill rotWithShape="1">
          <a:blip r:embed="rId2">
            <a:extLst>
              <a:ext uri="{28A0092B-C50C-407E-A947-70E740481C1C}">
                <a14:useLocalDpi xmlns:a14="http://schemas.microsoft.com/office/drawing/2010/main" val="0"/>
              </a:ext>
            </a:extLst>
          </a:blip>
          <a:srcRect l="21490" t="19740" r="27087" b="9426"/>
          <a:stretch/>
        </p:blipFill>
        <p:spPr>
          <a:xfrm>
            <a:off x="259976" y="896474"/>
            <a:ext cx="5486400" cy="444502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1" name="Picture 10">
            <a:extLst>
              <a:ext uri="{FF2B5EF4-FFF2-40B4-BE49-F238E27FC236}">
                <a16:creationId xmlns:a16="http://schemas.microsoft.com/office/drawing/2014/main" id="{42FBD997-0920-4486-A1F8-445AD6ABCAA0}"/>
              </a:ext>
            </a:extLst>
          </p:cNvPr>
          <p:cNvPicPr>
            <a:picLocks noChangeAspect="1"/>
          </p:cNvPicPr>
          <p:nvPr/>
        </p:nvPicPr>
        <p:blipFill rotWithShape="1">
          <a:blip r:embed="rId3">
            <a:extLst>
              <a:ext uri="{28A0092B-C50C-407E-A947-70E740481C1C}">
                <a14:useLocalDpi xmlns:a14="http://schemas.microsoft.com/office/drawing/2010/main" val="0"/>
              </a:ext>
            </a:extLst>
          </a:blip>
          <a:srcRect l="21342" t="20537" r="27235" b="8612"/>
          <a:stretch/>
        </p:blipFill>
        <p:spPr>
          <a:xfrm>
            <a:off x="6161006" y="1945341"/>
            <a:ext cx="5663441" cy="458846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7642531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52E23A6-E590-4B4E-8CC3-30FDFBAC4DEB}"/>
              </a:ext>
            </a:extLst>
          </p:cNvPr>
          <p:cNvPicPr>
            <a:picLocks noChangeAspect="1"/>
          </p:cNvPicPr>
          <p:nvPr/>
        </p:nvPicPr>
        <p:blipFill rotWithShape="1">
          <a:blip r:embed="rId2">
            <a:extLst>
              <a:ext uri="{28A0092B-C50C-407E-A947-70E740481C1C}">
                <a14:useLocalDpi xmlns:a14="http://schemas.microsoft.com/office/drawing/2010/main" val="0"/>
              </a:ext>
            </a:extLst>
          </a:blip>
          <a:srcRect l="21686" t="18170" r="27426" b="10649"/>
          <a:stretch/>
        </p:blipFill>
        <p:spPr>
          <a:xfrm>
            <a:off x="193501" y="1438729"/>
            <a:ext cx="3802186" cy="374099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Picture 5">
            <a:extLst>
              <a:ext uri="{FF2B5EF4-FFF2-40B4-BE49-F238E27FC236}">
                <a16:creationId xmlns:a16="http://schemas.microsoft.com/office/drawing/2014/main" id="{4CC6321E-2490-44BE-AEF7-322844DFA5FE}"/>
              </a:ext>
            </a:extLst>
          </p:cNvPr>
          <p:cNvPicPr>
            <a:picLocks noChangeAspect="1"/>
          </p:cNvPicPr>
          <p:nvPr/>
        </p:nvPicPr>
        <p:blipFill rotWithShape="1">
          <a:blip r:embed="rId3">
            <a:extLst>
              <a:ext uri="{28A0092B-C50C-407E-A947-70E740481C1C}">
                <a14:useLocalDpi xmlns:a14="http://schemas.microsoft.com/office/drawing/2010/main" val="0"/>
              </a:ext>
            </a:extLst>
          </a:blip>
          <a:srcRect l="21268" t="18782" r="27348" b="12515"/>
          <a:stretch/>
        </p:blipFill>
        <p:spPr>
          <a:xfrm>
            <a:off x="8264771" y="1438729"/>
            <a:ext cx="3802186" cy="374099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Picture 7">
            <a:extLst>
              <a:ext uri="{FF2B5EF4-FFF2-40B4-BE49-F238E27FC236}">
                <a16:creationId xmlns:a16="http://schemas.microsoft.com/office/drawing/2014/main" id="{E68EDE9C-74B4-47CA-976C-F506C255041B}"/>
              </a:ext>
            </a:extLst>
          </p:cNvPr>
          <p:cNvPicPr>
            <a:picLocks noChangeAspect="1"/>
          </p:cNvPicPr>
          <p:nvPr/>
        </p:nvPicPr>
        <p:blipFill rotWithShape="1">
          <a:blip r:embed="rId4">
            <a:extLst>
              <a:ext uri="{28A0092B-C50C-407E-A947-70E740481C1C}">
                <a14:useLocalDpi xmlns:a14="http://schemas.microsoft.com/office/drawing/2010/main" val="0"/>
              </a:ext>
            </a:extLst>
          </a:blip>
          <a:srcRect l="21797" t="18729" r="27228" b="9663"/>
          <a:stretch/>
        </p:blipFill>
        <p:spPr>
          <a:xfrm>
            <a:off x="4197751" y="1438729"/>
            <a:ext cx="3864956" cy="374099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3" name="Picture 2">
            <a:extLst>
              <a:ext uri="{FF2B5EF4-FFF2-40B4-BE49-F238E27FC236}">
                <a16:creationId xmlns:a16="http://schemas.microsoft.com/office/drawing/2014/main" id="{29F58340-7154-487D-9D97-DEA37225584D}"/>
              </a:ext>
            </a:extLst>
          </p:cNvPr>
          <p:cNvPicPr>
            <a:picLocks noChangeAspect="1"/>
          </p:cNvPicPr>
          <p:nvPr/>
        </p:nvPicPr>
        <p:blipFill>
          <a:blip r:embed="rId5"/>
          <a:stretch>
            <a:fillRect/>
          </a:stretch>
        </p:blipFill>
        <p:spPr>
          <a:xfrm>
            <a:off x="3508004" y="-148453"/>
            <a:ext cx="5633192" cy="859611"/>
          </a:xfrm>
          <a:prstGeom prst="rect">
            <a:avLst/>
          </a:prstGeom>
        </p:spPr>
      </p:pic>
    </p:spTree>
    <p:extLst>
      <p:ext uri="{BB962C8B-B14F-4D97-AF65-F5344CB8AC3E}">
        <p14:creationId xmlns:p14="http://schemas.microsoft.com/office/powerpoint/2010/main" val="2275765660"/>
      </p:ext>
    </p:extLst>
  </p:cSld>
  <p:clrMapOvr>
    <a:masterClrMapping/>
  </p:clrMapOvr>
</p:sld>
</file>

<file path=ppt/theme/theme1.xml><?xml version="1.0" encoding="utf-8"?>
<a:theme xmlns:a="http://schemas.openxmlformats.org/drawingml/2006/main" name="Parcel">
  <a:themeElements>
    <a:clrScheme name="Paper">
      <a:dk1>
        <a:sysClr val="windowText" lastClr="000000"/>
      </a:dk1>
      <a:lt1>
        <a:sysClr val="window" lastClr="FFFFFF"/>
      </a:lt1>
      <a:dk2>
        <a:srgbClr val="444D26"/>
      </a:dk2>
      <a:lt2>
        <a:srgbClr val="FEFAC9"/>
      </a:lt2>
      <a:accent1>
        <a:srgbClr val="A5B592"/>
      </a:accent1>
      <a:accent2>
        <a:srgbClr val="F3A447"/>
      </a:accent2>
      <a:accent3>
        <a:srgbClr val="E7BC29"/>
      </a:accent3>
      <a:accent4>
        <a:srgbClr val="D092A7"/>
      </a:accent4>
      <a:accent5>
        <a:srgbClr val="9C85C0"/>
      </a:accent5>
      <a:accent6>
        <a:srgbClr val="809EC2"/>
      </a:accent6>
      <a:hlink>
        <a:srgbClr val="8E58B6"/>
      </a:hlink>
      <a:folHlink>
        <a:srgbClr val="7F6F6F"/>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Parcel</Template>
  <TotalTime>848</TotalTime>
  <Words>1376</Words>
  <Application>Microsoft Office PowerPoint</Application>
  <PresentationFormat>Widescreen</PresentationFormat>
  <Paragraphs>152</Paragraphs>
  <Slides>27</Slides>
  <Notes>1</Notes>
  <HiddenSlides>0</HiddenSlides>
  <MMClips>0</MMClips>
  <ScaleCrop>false</ScaleCrop>
  <HeadingPairs>
    <vt:vector size="6" baseType="variant">
      <vt:variant>
        <vt:lpstr>Fonts Used</vt:lpstr>
      </vt:variant>
      <vt:variant>
        <vt:i4>16</vt:i4>
      </vt:variant>
      <vt:variant>
        <vt:lpstr>Theme</vt:lpstr>
      </vt:variant>
      <vt:variant>
        <vt:i4>1</vt:i4>
      </vt:variant>
      <vt:variant>
        <vt:lpstr>Slide Titles</vt:lpstr>
      </vt:variant>
      <vt:variant>
        <vt:i4>27</vt:i4>
      </vt:variant>
    </vt:vector>
  </HeadingPairs>
  <TitlesOfParts>
    <vt:vector size="44" baseType="lpstr">
      <vt:lpstr>Arial</vt:lpstr>
      <vt:lpstr>Arial Black</vt:lpstr>
      <vt:lpstr>Arial Narrow</vt:lpstr>
      <vt:lpstr>Arial Rounded MT Bold</vt:lpstr>
      <vt:lpstr>Bahnschrift</vt:lpstr>
      <vt:lpstr>Baskerville Old Face</vt:lpstr>
      <vt:lpstr>Bell MT</vt:lpstr>
      <vt:lpstr>Britannic Bold</vt:lpstr>
      <vt:lpstr>Calibri</vt:lpstr>
      <vt:lpstr>Courier New</vt:lpstr>
      <vt:lpstr>Elephant</vt:lpstr>
      <vt:lpstr>Gill Sans MT</vt:lpstr>
      <vt:lpstr>Maiandra GD</vt:lpstr>
      <vt:lpstr>Segoe UI Black</vt:lpstr>
      <vt:lpstr>Times New Roman</vt:lpstr>
      <vt:lpstr>Wingdings</vt:lpstr>
      <vt:lpstr>Parcel</vt:lpstr>
      <vt:lpstr>  Project name:  RENTING  VALUABLE  STUFFS</vt:lpstr>
      <vt:lpstr> IDEA GENERATION</vt:lpstr>
      <vt:lpstr>PowerPoint Presentation</vt:lpstr>
      <vt:lpstr>PowerPoint Presentation</vt:lpstr>
      <vt:lpstr>USE CASE DIAGRAM:</vt:lpstr>
      <vt:lpstr>PowerPoint Presentation</vt:lpstr>
      <vt:lpstr>PowerPoint Presentation</vt:lpstr>
      <vt:lpstr>PowerPoint Presentation</vt:lpstr>
      <vt:lpstr>PowerPoint Presentation</vt:lpstr>
      <vt:lpstr>User Interface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Project name:  RENTING  VALUABLE  STUFFS</dc:title>
  <dc:creator>Sop Neil</dc:creator>
  <cp:lastModifiedBy>Sop Neil</cp:lastModifiedBy>
  <cp:revision>51</cp:revision>
  <dcterms:created xsi:type="dcterms:W3CDTF">2021-11-17T17:07:03Z</dcterms:created>
  <dcterms:modified xsi:type="dcterms:W3CDTF">2021-11-28T04:06:40Z</dcterms:modified>
</cp:coreProperties>
</file>